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notesSlides/notesSlide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22"/>
  </p:notesMasterIdLst>
  <p:handoutMasterIdLst>
    <p:handoutMasterId r:id="rId23"/>
  </p:handoutMasterIdLst>
  <p:sldIdLst>
    <p:sldId id="327" r:id="rId5"/>
    <p:sldId id="333" r:id="rId6"/>
    <p:sldId id="330" r:id="rId7"/>
    <p:sldId id="331" r:id="rId8"/>
    <p:sldId id="332" r:id="rId9"/>
    <p:sldId id="298" r:id="rId10"/>
    <p:sldId id="262" r:id="rId11"/>
    <p:sldId id="263" r:id="rId12"/>
    <p:sldId id="299" r:id="rId13"/>
    <p:sldId id="302" r:id="rId14"/>
    <p:sldId id="264" r:id="rId15"/>
    <p:sldId id="266" r:id="rId16"/>
    <p:sldId id="293" r:id="rId17"/>
    <p:sldId id="334" r:id="rId18"/>
    <p:sldId id="277" r:id="rId19"/>
    <p:sldId id="274" r:id="rId20"/>
    <p:sldId id="329" r:id="rId2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varScale="1">
        <p:scale>
          <a:sx n="77" d="100"/>
          <a:sy n="77" d="100"/>
        </p:scale>
        <p:origin x="1118" y="7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commentAuthors" Target="commen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handoutMaster" Target="handoutMasters/handoutMaster1.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theme" Target="theme/theme1.xml"/><Relationship Id="rId3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6/30/2023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6-30T10:11:37.288"/>
    </inkml:context>
    <inkml:brush xml:id="br0">
      <inkml:brushProperty name="width" value="0.3" units="cm"/>
      <inkml:brushProperty name="height" value="0.6" units="cm"/>
      <inkml:brushProperty name="color" value="#FFFFFF"/>
      <inkml:brushProperty name="tip" value="rectangle"/>
      <inkml:brushProperty name="rasterOp" value="maskPen"/>
      <inkml:brushProperty name="ignorePressure" value="1"/>
    </inkml:brush>
  </inkml:definitions>
  <inkml:trace contextRef="#ctx0" brushRef="#br0">280 100,'2'0,"34"-1,0 2,55 9,-6 2,0-5,164-7,-105-2,500 2,-602-3,0-1,0-3,78-22,-2 1,109-13,-179 28,-44 12,-14 5,-3 1,-31 10,0-3,-74 12,-11 2,-367 93,-7-32,392-73,-378 29,480-43,0 0,0 0,0 1,0 0,1 1,-1 0,0 1,1-1,-1 2,-14 7,-11 7,0-2,-1-1,-56 15,66-19,18-6,16-6,88-29,34-9,-19 19,0 5,1 4,0 6,1 4,-1 5,0 6,0 4,119 31,-219-42,0-1,-1 1,0 0,0 1,0 0,-1 1,0 0,21 14,-31-19,0 1,0-1,0 1,-1-1,1 1,0 0,0-1,0 1,-1 0,1 0,0 0,-1 0,1-1,-1 1,1 0,-1 0,1 0,-1 0,0 0,1 0,-1 0,0 0,0 1,0-1,0 0,0 0,0 0,0 0,0 0,-1 1,-6 8</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6-30T10:11:58.547"/>
    </inkml:context>
    <inkml:brush xml:id="br0">
      <inkml:brushProperty name="width" value="0.4" units="cm"/>
      <inkml:brushProperty name="height" value="0.8" units="cm"/>
      <inkml:brushProperty name="color" value="#FFFFFF"/>
      <inkml:brushProperty name="tip" value="rectangle"/>
      <inkml:brushProperty name="rasterOp" value="maskPen"/>
      <inkml:brushProperty name="ignorePressure" value="1"/>
    </inkml:brush>
  </inkml:definitions>
  <inkml:trace contextRef="#ctx0" brushRef="#br0">1739 291,'20'1,"1"1,26 6,20 2,421-2,-301-10,1519 2,-1126 27,-181-5,-275-18,250 16,-366-19,1 1,-1-2,0 1,1-1,12-1,-21 1,0 0,0 0,1 0,-1 0,0 0,1 0,-1 0,0-1,1 1,-1 0,0 0,0 0,1 0,-1 0,0 0,0 0,1-1,-1 1,0 0,0 0,1 0,-1-1,0 1,0 0,0 0,0-1,1 1,-1 0,0 0,0-1,0 1,0 0,0-1,0 1,-7-8,-17-6,5 8,0 1,-1 1,1 0,-1 2,1 0,-26 1,-40-4,-204-43,136 20,-2148-223,285 242,1988 10,-312 22,250-13,-144 36,228-44,-2 0,0-1,0 2,0-1,0 1,1 0,0 1,-1 0,-11 8,18-11,1-1,-1 0,1 1,0-1,-1 1,1-1,-1 0,1 1,0-1,-1 1,1-1,0 1,-1-1,1 1,0 0,0-1,0 1,-1-1,1 1,0 0,0-1,0 1,0-1,0 1,0 0,0-1,0 1,0-1,1 1,-1 1,1-1,0 0,0 0,0-1,0 1,0 0,0 0,0 0,0-1,0 1,1 0,-1-1,0 1,2-1,41 9,-18-8,1-1,0-1,-1-2,1 0,-1-2,0 0,0-2,-1-1,48-22,-50 18</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6-30T10:12:23.263"/>
    </inkml:context>
    <inkml:brush xml:id="br0">
      <inkml:brushProperty name="width" value="0.2" units="cm"/>
      <inkml:brushProperty name="height" value="1.2" units="cm"/>
      <inkml:brushProperty name="color" value="#FFFFFF"/>
      <inkml:brushProperty name="ignorePressure" value="1"/>
      <inkml:brushProperty name="inkEffects" value="pencil"/>
    </inkml:brush>
  </inkml:definitions>
  <inkml:trace contextRef="#ctx0" brushRef="#br0">1716 252,'0'-5,"4"-1,8-5,5 0,4 2,0-3,0 2,1 1,2 3,6 3,-2-4,-1 0,4 2,11 0,13 2,10-3,9-1,10-4,6 0,-4 2,-2-3,-2 2,-5 1,-10 3,-13 3,-11 1,-7 1,-6 1,-12 1,-19-1,-14 1,-9-1,-14 0,-16 1,-7-1,-12 0,-13 4,-10 7,-3 2,-13 2,-1 5,4 2,2 3,10-3,12-1,11 1,13-3,13-5,5 0,4-2,6-4,-3-3,-3 3,-5-1,-5 4,-2 4,2 5,0-2,3-3,6 0,4 2,4-1,3-4,1 1,10-2,14-7,15-5,12-6,11-2,4 0,5-3,5 0,4-2,6-3,4 0,0 0,4 2,-5 3,-3 0,2 1,5 3,-3 3,-3 2,-3 2,-5 5,-8 2,-5 1,-6-2,-2 4,-2-1,-2-1,5-1,2-3,4-1,1-1,3-1,4 0,4 0,-2-1,-4 1,-5 0,-13 0,-21-1,-19 1,-13 0,-11 0,-3 0,-9 5,-10 1,-13 5,-8 0,-9-2,-8 3,-5-1,0 2,8 4,12 4,16-2,13-5,13-3,8-5,14-3,16-2,13-6,10-2,11-4,10-1,2-2,9 0,9 3,9 4,7 2,14 3,14 1,10 1,7 1,-1-1,-3 1,-13-1,-8 1,-13-1,-14 0,-16 0,-16-5,-19-6,-17-1,-19 1,-15-2,-11 1,-13 3,-10-2,-4 1,-3 2,-3 2,1 3,-4 2,-8 0,2 1,6-4,2-2,11 1,6 0,5 2,7-4,7 0,6 1,9-4,15 1,12 0,13 4,7 1,6 2,7 1,9 1,10 0,20 5,16 2,13 0,7 3,0 4,-5 1,-6-4,-14-2,-17-3,-15-3,-20-2,-21-1,-17 0,-11-1,-17 0,-12 1,-8-1,-7 1,-14 0,-6 0,-10-5,-6-1,-6 0,-5 2,3-4,5-1,6 2,14 2,7 2,7-4,10-1,14-3,20 0,13-2,18 0,17 3,14-2,5 1,4 3,3 3,12 1,19 3,19 0,15 1,7 1,-3-1,-8 1,-18-1,-21 0,-18 0,-27 1,-24-1,-22 0,-12 0,-15-1,-10-3,-9-2,-3 0,-5 1,-3 2,1 5,3 8,6 1,8 5,4-2,3 3,4 2,6 3,0 3,-3-4,2-4,8-2,13-2,21-4,14-4,14-6,11-9,9-7,5-10,8 0,2-1,0 5,-2 6,-6 6,-8 5,-8 4,-6 1,-9-3,-13-1,-13 1,-11 0,-9 1,-10 2,-8 0,-8 0,-15-3,-15-2,-18 0,-35-3,-43-1,-14 3,-5 1,-11 2,9 2,29-4,29-1,27 1,28 2,27-4,29-5,27 0,22-2,13 0,9 4,5 4,14 2,14 3,22 1,18 1,20 10,21 7,15 7,6-2,-4 6,-9-3,-14-1,-14 1,-13-4,-18-2,-23-3,-21-5,-17 1,-22-2,-19-2,-21-3,-18-2,-11-2,-14-5,-11-3,-12-4,-3-6,-5 1,-2 3,-1 4,12 2,5 4,5 2,15-4,20-5,27-11,23-2,18-1,9-2,5 4,5 6,3 5,0 5,1 3,-5 2,-6 2,-2 0,-18 0,-22 0,-17-1,-11 1,-11-1,-4 5,-9 1,-6 10,-4 6,9-1</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6-30T10:12:55.597"/>
    </inkml:context>
    <inkml:brush xml:id="br0">
      <inkml:brushProperty name="width" value="0.35" units="cm"/>
      <inkml:brushProperty name="height" value="2.1" units="cm"/>
      <inkml:brushProperty name="color" value="#FFFFFF"/>
      <inkml:brushProperty name="ignorePressure" value="1"/>
      <inkml:brushProperty name="inkEffects" value="pencil"/>
    </inkml:brush>
  </inkml:definitions>
  <inkml:trace contextRef="#ctx0" brushRef="#br0">2824 641,'-9'0,"-23"0,-28 0,-28 0,-23 0,-24 4,-38 3,-35 3,-6 1,-9-2,1 3,19-1,35-2,36-3,36-2,30-2,40-1,34-1,30-1,22-4,20-2,15 0,14-3,9-4,7-5,15-9,7 1,7 0,10 5,15 1,9 4,-3 6,0-1,-9 2,-15 3,-20 2,-31 2,-24 2,-21 1,-32 0,-31 1,-30-1,-24 5,-22 6,-31 2,-17 2,-20 0,-15-3,-12 5,-7 5,3-1,-1-5,10 1,23-4,27-4,28 2,37-1,32-3,29-2,21-2,20-2,14 0,19-1,19-1,30 1,46 4,51 16,41 9,21 5,-6 5,-28-3,-41-4,-47-6,-49-9,-49-6,-48-11,-32-4,-24-7,-22-1,-16 1,-15 3,-22 2,-25-2,-24 0,-9 1,-1 2,0 2,14-3,18-1,22 1,25 1,22 2,22 6,18 7,22 3,26-2,18-3,24-2,44-2,40 2,51 10,34 3,4-3,-10-4,-35-3,-41-4,-42-3,-50-1,-40-2,-37 1,-31-1,-17 0,-25 5,-27 2,-26 5,-22-1,-2 0,3 1,7 0,14-2,18-3,25-2,24-2,21-1,18-6,30-7,21-5,21-1,23-1,34-2,35-3,32-2,41-10,23 1,16 2,-1 1,-21 7,-39 7,-42 7,-38 5,-46 4,-47 2,-28 1,-26 0,-22 1,-15-1,-30 0,-43 4,-50 6,-38 1,-24 8,-8 5,-18 4,-11 0,9 6,32-4,47-2,46-6,43-2,48-5,43-5,37-5,33-7,24-9,18-7,29-5,39-4,61-12,66 1,40-7,23 4,-3 3,-38 4,-60 7,-59 9,-68 6,-57 6,-46 3,-46 2,-44 6,-39 2,-13 4,-24 5,-16 0,-26 1,-23 7,-40 4,-43-3,-15 9,5 2,34 0,53-6,61-9,56-8,53-10,47-12,45-13,47-13,43-4,40-2,36 7,32 8,39 5,54 5,59 5,25 5,11 2,-28 3,-55 0,-64 1,-69 1,-63-2,-63 1,-48 0,-37-1,-31 0,-25 0,-30 0,-39 0,-34 0,-20 4,-19 3,-6 8,-14 2,-17-2,-10-3,12-4,20 1,25-1,37-1,43-2,42-7,49-8,39-2,33 2,23 1,29 3,33 3,40 1,60 11,60 13,44 12,22 0,-16 0,-36-2,-61-7,-64-2,-59-5,-57-6,-44-9,-33-6,-28-7,-29-1,-40-4,-41 1,-33-3,-25-1,-15 0,-9-5,-12-3,-1 2,11 6,21 5,35 6,39 3,55 3,46 1,46 1,40 0,43 0,39 0,46 0,50-1,59 0,33 0,30 0,-5 0,-42 0,-52-5,-62-1,-61-5,-57 1,-43 0,-33 3,-35 3,-26 1,-34 2,-41 1,-32-4,-32-2,-32-4,-1-1,-7 2,-1 2,9 3,23 2,40 0,42 2,40 0,42 1,45-6,35-1,27 0,24-3,24-1,42 2,64 2,67-2,59 0,35 1,2-3,-37 1,-56 1,-60 3,-80 1,-72 2,-65 2,-55 0,-46 5,-32 1,-26 5,-23 10,-12 6,-10 7,-2 4,1-6,5-8,12-3,12-1,27-3,30-5,32-4,45-9,41-3,39-7,33-6,29-4,27-3,29-3,47 3,45 2,28-6,10-2,-18 4,-41 6,-53 7,-51 5,-45 0,-40 1,-30 1,-29 3,-35 1,-29 5,-33 3,-19 0,-28-1,-22 4,-20-1,-22 4,-18 0,-13-3,1-2,18-3,35-1,46-3,45 1,53-2,47 1,40-5,37-11,36-8,17-3,17-4,11 5,6 7,1 6,-5 5,-3 5,-10 2,-23 1,-24 1,-20 1,-27 3,-26 3,-25-2,-19 4,-22 0,-14-2,-19-2,-40 3,-31 4,-44 0,-48-2,-18-3,4-3,30-2,46-2,41-1,42 0,49-6,49-5,36-6,38-6,31 3,23-1,26 3,30 5,14 4,18 4,-2 3,-13 2,-9 0,-32 6,-26 1,-24 0,-34-2,-38-1,-27-2,-27-1,-29 0,-32-1,-43 0,-51-1,-42 1,-47 14,-11 5,19 3,41 4,43 1,54 1,52-5,43-5,41-11,43-12,44-9,58-7,64-14,55-1,52 6,55 7,32 8,-6 7,-25 4,-51 3,-71 2,-70 1,-68 4,-60 1,-53 0,-39-1,-32-2,-35-2,-14-1,-21-1,-26 0,-33 0,-45 0,-53-1,-56 1,-32 0,2 0,18 9,36 4,55 4,57-1,61-3,64-4,61-4,39-2,49-6,71-3,72-1,72 2,58 1,33 1,15 2,7 5,-17 2,-48 4,-61 2,-63-3,-79-2,-75-2,-60-2,-53-2,-28-1,-23 0,-25 4,-21 2,-27-1,-27 0,-35 2,-11 2,-5 3,29-1,36-1,42 1,44 5,36-2,37 2,29-1,26-4,30-4,21-2,28-8,41-11,43-5,40 2,43 8,49 6,36 7,12 4,-12 5,-33 0,-50-2,-60-3,-60-2,-50-3,-49-2,-37-1,-42 0,-40-1,-39 5,-28 2,-18 0,-34 3,-11 0,-13-1,-21-2,-17-2,-16 3,-9 0,21 4,35 0,47-2,45-2,54-3,55-6,55-13,55-13,47-6,42-2,30 5,36 7,38 9,29 6,13 5,-5 3,-24 2,-42 0,-54 1,-56 4,-46 1,-44 0,-45-2,-51-2,-50 0,-32-2,-46-1,-31 0,-26 0,-55-10,-72-3,-45 1,-1 2,7 3,29 7,54 4,62 2,64-1,60-1,47-2,47 0,43-1,35-6,24-6,28-1,46 1,54 2,52 13,43 5,30 6,16 5,3 13,-14 6,-29-3,-47-9,-60-8,-73-8,-78-5,-56-4,-43-8,-31-2,-12 1,-18 0,-26 2,-29 7,-32 3,-37 5,-9 6,6 0,31-3,38 1,37-1,55-4,63-7,53-10,56-12,45-3,49-6,40 0,40 7,23 11,-4 7,-25 5,-41 1,-48 2,-42-1,-50-1,-48 0,-45-1,-34-1,-26 5,-22 6,-27 6,-33 5,-36-2,-40 10,-26 0,-5 0,14-1,33 0,45-1,49-1,40-4,37-11,37-12,25-7,30-6,22-1,39-7,35-6,28 3,23 5,27 10,10 7,5 4,-17 6,-27 2,-29-1,-38-2,-42-2,-49-2,-37-1,-37-1,-33-2,-45 10,-62 8,-69 15,-72 16,-35 4,-17 8,-1-1,33-7,56-7,65-12,65-10,66-15,63-13,52-15,36-14,33-10,21-2,5-3,-2 6,13 12,32 10,37 9,37 6,26 5,22-3,1 0,-24 0,-31 1,-45 1,-48 1,-60 1,-62-1,-40 1,-35 1,-34-1,-42 0,-44 0,-52 0,-31 0,-14 0,10 0,13 0,32 0,50 0,51 0,42-4,40-3,37-8,39-12,33 0,34-7,33 0,46 0,39-4,21 0,3 2,-11 2,-30 8,-45 2,-44 7,-40 0,-41 4,-45 4,-39 3,-32 12,-36 10,-19 7,-14 4,-5 7,-2 2,12 0,23-1,19-3,23-1,21-7,27-16,25-9,18-15,28-13,22-12,35-8,44-19,28-7,18-5,8-4,-19 9,-29 7,-34 11,-44 15,-32 19,-36 18,-31 10,-18 14,-19 17,-34 17,-9 9,-12 3,-3 5,-7-1,1-1,10-5,18-7,17-8,16-9,16-5,19-14,15-19,19-10,14-13,16-17,13-15,6-9,5-7,4-6,8-4,3 2,1 10,-6 7,-12 9,-23 13,-19 14,-21 15,-15 15,-16 15,-15 14,-9 20,-11 10,-10 9,-27 14,-15 3,-23 4,-16 10,-7-3,9-10,20-11,32-18,26-21,35-21,38-29,31-26,28-22,33-20,22-11,10-4,3-10,-4 7,-8 6,-20 14,-23 14,-14 18,-19 16,-20 18,-20 19,-10 17,-14 15,-22 17,-12 28,-8 18,3 9,7 0,7-6,12-16,15-19,22-23,18-18,21-21,11-16,21-22,16-19,26-27,12-14,11-16,2 0,-5 4,-20 9,-22 10,-17 19,-21 25,-16 27,-15 21,-17 21,-14 16,-16 17,-13 12,-6 12,-10-1,-1-1,4-6,18-17,29-34,24-31,22-35,31-30,22-27,8-17,4-4,-1 8,-7 12,-6 17,-15 13,-21 21,-21 18,-17 23,-13 20,-12 21,-11 14,-12 20,-7 17,-2 7,0 6,1-1,6-4,8-19,12-32,16-34,26-33,21-32,20-22,15-12,12-11,2 2,-2 12,-10 15,-11 20,-15 21,-13 26,-17 21,-9 17,-15 16,-8 13,-11 9,-8 1,-7 6,-4-6,2-7,9-10,8-16,10-11,8-20,12-17,6-12,13-14,13-19,11-16,13-12,7-10,3-1,-4 6,-12 12,-14 13,-13 12,-9 18,-11 18,-10 20,-13 23,-2 18,-1 7,-1 6,-5 2,-2 4,1-6,6-5,12-12,18-14,19-27,15-25,5-22,7-15,3-1,-2-2,0 0,-8 5,-12 16,-10 20,-8 16,-11 19,-6 11,-10 13,-13 11,-6 9,-1 4,0-9,2-6,7-6,8-6,2-9,9-11,6-13,3-11,11-11,7-11,7-11,2-8,2-1,5-7,1-8,-1 2,-1 6,-7 3,-13 15,-13 19,-11 16,-10 22,-9 23,-15 17,-19 26,-12 9,-7 5,4-3,3-11,9-14,10-16,21-26,20-23,17-28,18-24,15-23,11-24,7-19,4-16,-3-4,-7 5,-5 11,-11 19,-10 21,-19 24,-18 29,-16 23,-8 21,-10 15,-12 16,-4 8,-5 3,5-1,14-1,10-12,9-14,13-18,16-27,13-21,10-19,10-12,11-9,12-12,6-6,-1 7,-6 12,-12 13,-17 21,-22 21,-10 21,-14 20,-12 18,-8 17,-8 10,2 12,4 2,5-6,10-11,10-23,17-33,20-33,16-22,12-19,3-13,4-9,1-3,2-3,-3 15,-11 10,-12 20,-15 22,-20 20,-13 24,-12 21,-11 24,-12 17,-5 10,-3 6,5-4,3-9,11-15,13-15,16-27,16-28,12-29,18-23,13-23,13-13,2-11,0 1,-6 13,-6 10,-12 14,-12 10,-14 15,-18 22,-17 22,-13 19,-10 13,-6 14,-3 16,0 5,4 3,2-8,5-10,11-13,12-19,13-24,20-22,7-24,11-13,9-9,9-11,6-9,4-3,-4 6,-9 13,-13 13,-15 24,-16 17,-11 24,-8 20,-11 13,-3 14,-7 5,1 10,1-2,4 0,7-3,14-13,14-26,16-27,11-29,10-15,8-14,7-13,3-8,-2-1,-6 7,-10 7,-7 8,-13 14,-14 19,-17 21,-10 21,-6 12,-7 8,-11 13,-2 11,-1 3,3 0,5-2,10-8,16-19,15-25,18-19,11-19,6-19,6-16,2-8,4-2,-2-3,-7 6,-5 10,-13 14,-14 14,-16 21,-15 22,-4 12,-5 12,-6 13,-5 6,-4-1,3-1,4-1,6 0,4-10,18-12,12-21,16-22,20-24,19-10,10-12,9-6,3-7,-2 0,-4 6,-3 10,-8 9,-4 11,-6 8,-10 12,-12 18,-13 7,-15 12,-5 7,-6-3,-5 8,-4 3,3 0,0 2,4 4,0 3,3-1,5-5,17-8,13-16,3-15,7-13,2-14,-3-8,2 2,-4-3,-2-2,-5 2,-15 5,-18 13,-12 18,-6 18,-7 10,-2 14,-3 9,0 4,4-3,7-1,10-5,18-16,10-23,8-17,11-18,12-13,7-15,7-3,-1-1,-5 0,-4 4,-5 7,-14 16,-14 13,-9 15,-14 15,-9 12,-10 11,1 8,-3 6,-1 4,2 3,2-5,7-6,12-10,13-22,16-21,11-16,10-16,3-13,0-5,-1 1,-4 1,-2 1,-2 0,-11 9,-13 12,-12 17,-15 20,-4 19,-7 15,-7 15,-2 8,-3 7,1 2,3-1,9-9,9-8,13-15,18-26,11-26,13-23,4-15,2-13,2-4,0 0,2 7,-6 6,-5 7,-3 12,-2 13,-1 19,5 12,21 18,29 10,34 9,35 1,43 3,27-2,9-4,-2-4,-21-3,-31-9,-31-2,-36-2,-31-4,-33-4,-35-6,-27-3,-25-2,-19-2,-18-1,-14 5,-10 1,-6 5,2 1,-4 3,-3 4,-9 3,2 3,-6 2,-5 2,-8 0,-3 5,3 2,17-6,25-2,29-2,31-4,32-7,21-9,28-16,20-15,28-13,23-9,19-5,35-4,31-6,19 4,6 11,-7 9,-26 7,-36 8,-39 9,-40 11,-46 7,-38 2,-26 1,-22 4,-20 0,-19 4,-14-2,-15 3,-6-2,-3-3,11 2,8-2,9-2,18-2,15-3,24-6,30-7,28-7,16-5,19 1,20 0,19 2,22-8,28-5,13 3,1 2,-5 0,-18 6,-35 5,-41 6,-44 5,-36 3,-36 7,-30 2,-22 0,-19-1,-13-1,-24-7,-14-3,1-1,10 2,20 0,29 1,32 2,27 0,30 1,33-5,30-5,32-12,19-5,22-4,18-5,27-12,22-1,36 2,36 5,15 0,-1 3,-25 7,-35 5,-41 2,-41 6,-33 5,-34 6,-33 4,-37 2,-26 3,-23-1,-21 6,-26 6,-20 6,-18 9,-8 5,-4-3,-14 3,-11-5,-5-1,4-1,15 1,28-5,33-6,33-1,28-2,29-4,27-3,24-2,14-2,11-1,15-1,6-9,21-7,26-2,36-1,27-8,17 2,10 5,-5 6,-21 5,-26 5,-28 3,-34 7,-40 7,-42 1,-35 4,-35-2,-20 2,-23-2,-30 5,-24 0,-31 6,-28 3,-32 6,-20 1,9 0,27-6,40-9,55-12,61-13,54-14,51-14,47-11,34-3,43-3,20-2,24 2,28 1,19-2,7 9,-5 15,-9 13,-26 12,-32 7,-31 8,-35 0,-25 3,-27 4,-22 2,-20-3,-22 1,-18 1,-17-3,-21-5,-17-5,-8-4,-2 2,-4 0,10 3,6 5,8 4,12-1,22-3,21-5,20-4,24-2,22-3,26-1,24-1,30 5,25 7,16 10,2 11,-8 5,-22 1,-31-1,-33-3,-34-7,-28-8,-32-2,-25-5,-25-3,-24-5,-19-2,-24-1,-17-1,-24 8,-44 9,-31 0,-14 3,-19 2,15-2,36-5,47-5,47-4,51-3,51-11,46-10,30-6,23 2,25-2,26-4,41 1,36 11,33 12,55 11,45 15,24 8,1 3,-22 1,-37-5,-59-8,-59-7,-53-6,-56-5,-43-2,-35-2,-27-1,-21 1,-19 0,-13 0,-13 5,-22 2,-11-1,0 5,14 0,16-2,17-2,20-2,24 3,20 5,20 1,17-3,17-2,19-3,22-2,13-7,8-2,4 0,-3-4,-7 0,-12 2,-23 1,-26 3,-27 2,-21 1,-23 1,-22 0,-17 1,-6-1,-20 0,-22 1,-34-1,-20 0,-15 5,5 1,19 4,31 6,38 0,48-4,45-7,41-10,36-4,23-5,22 0,23 2,23 3,35 4,38 2,34 6,31 3,23 0,-2 0,-20-2,-40-2,-51 0,-49-2,-44 5,-49 1,-37 5,-30-1,-26-1,-21 3,-26-2,-27-1,-26 1,-32 0,-32 3,-37 3,-11 5,15 7,20 4,38 1,41-5,40-7,41-7,36-6,26-5,18-7,15-8,16-6,7-6,0 3,-1 4,0 0,-11-1,-8-3,-6 2,-13 5,-14 4,-23 5,-17 2,-12 2,-7 1,-9 1,-3 0,-23 0,-16 4,-12 2,-11 4,-2 0,7-1,15 2,17 3,13 0,22 1,19 3,16 3,21-2,15-4,11-6,9-4,8-2,11-8,11-8,3-6,5 0,3 3,3 0,-7 1,-11 4,-11 4,-29 2,-31 7,-29 8,-25 1,-22 4,-29 4,-13 3,-9 3,5-4,11-5,17-6,21 1,20-3,26-2,23-3,19-6,18-3,15-6,10-5,15-4,17-5,31 3,30 5,24 5,22 5,2 4,-13 1,-16 3,-32 0,-32 0,-28 0,-21-1,-19 6,-18 0,-16 0,-11-1,-13-2,-10-1,-12-1,-12 0,-19-1,-22 0,-18-1,-20 1,-10 5,7 1,20 0,21-1,24-1,35-2,35-1,33-5,23-3,17-4,22-5,15-5,10-3,9-2,0-2,-3 5,-15 5,-16 6,-17 5,-15 4,-22 2,-25 7,-22 1,-23 6,-19-1,-22 3,-22-2,-20 3,-14-3,-16 3,0 1,11 0,15 0,16-1,27-10,32-9,39-10,26-7,26 1,24-3,20 4,25 0,26 2,24 5,27 13,15 11,6 8,-18 5,-21 3,-31-3,-29-2,-32 0,-29 0,-27-3,-22-6,-14 0,-19-4,-8-2,-16-4,-15-2,-19-2,-36-1,-33-1,-37 1,-25-1,-12 0,0 1,9 0,28 0,39-5,38-1,39-5,30 0,29 2,22 2,22 3,17 1,8 2,9 1,15 0,10 1,34-1,35 5,27 6,1 6,-10 5,-24 8,-21-1,-27-1,-29-1,-25 1,-20-1,-22-4,-20-11,-20-8,-8-9,-4-8,-3-7,5-5,11-2,12-2,16 4,16 7,16 6,15 0,6 2,2 4,2 2,0 1,-4 3,-12-1,-17 7,-13 0,-12 1,-8-2,-9-1,-4-2,-1-1,-3-1,1 1,1-6,8-6,9-7,13 1,7-1,9 1,13-5,2-4,2 3,-3 0,-10 5,-12 4,-10 6,-9 3,-10 8,-5 8,-6 6,-5 2,-1 5,0 0,1 0,5-4,4-6,13-5,14-8,15-10,10-7,7-2,0-2,1 3,-9 8,-6 11,-10 5,-5 5,-6 11,-5 2,-1 0,4 1,8-3,10-11,10-8,6-9,5-12,3-9,1-9,0-4,1 6,-1 8,-5 12,-7 14,-1 7,1 2,2-1,-1 3,-5 3,-4 5,-9-1,-3 0,-7 7,-1-6,6-11,8-7,4-13,0-10,4-5,1-4,-3-1,-7 5,-9 11,-12 18,-12 17,-6 11,-2-1,-2-4,9-8,20-11,12-16,16-12,14-6,6-8,3-3,3 0,0 2,-3 7,-13 9,-10 12,-13 8,-7 8,-13 7,-7 11,-5 11,-2 7,5 2,1-7,6-6,10-8,11-9,11-11,2-12,9-8,4-8,7-8,-2-4,-2-1,-7 1,-2 7,-5 3,-11 6,-5 11,-13 12,-9 13,-5 10,-4 5,4 10,1-1,1 1,4-1,6-3,9-13,6-15,8-15,6-10,1-8,8-14,3-10,3 3,-4 0,-2 2,-5 4,-10 13,-12 11,-9 17,-8 12,-6 5,-2 7,-6 9,-7 3,-1 0,-2-3,5-2,10-12,15-9,14-17,12-17,8-9,6-9,8-8,2 5,5 0,-4 2,-9 3,-9 13,-17 20,-14 19,-10 18,-5 2,-3 10,4 1,6-1,11-14,12-12,10-19,7-9,11-7,-1-12,4-4,1 2,-1 7,-1 7,-7 15,-7 14,-12 8,-7 6,-8 2,-3 2,0 0,3-10,6-9,10-11,2-15,5-9,0-6,-8 1,-10 7,-8 11,-8 11,-5 12,-3 7,-2 0,0-3,9-4,13-14,7-11,9-4,7-9,6-4,3-3,-2 1,-5 9,-6 13,-4 13,-9 6,-9 6,-7 9,-1 11,-1-2,1-1,10-17,9-9,16-17,3-11,4-6,-2-4,-5 9,-10 12,-12 17,-3 13,-7 7,0 4,8-4,9-15,4-14,6-13,1-7,3-1,-1 0,-8 3,-10 10,-5 11,-5 10,-5 9,5 0,4-8,10-11,3-10,7-3,0-5,0 5,-8 15,-8 11,-5 8,-4 0,0 1,7-3,5-10,2-12,7-4,1-7,5-10,4-2,-5 9,-4 11,-4 12,-3 9,-1-3,-1-8,5-15,1-10,-5-2,-1 8,-7 16,-6 7,-1 7,-2 5,-3 4,1 3,5-9,9-17,10-13,9-9,2-7,-2-3,-3-1,1 1,-1-1,-7 6,-10 12,-3 12,-5 7,0 7,-2 6,-3 4,1 4,4 5,0-1,2-3,8-5,9-11,9-13,1-11,4-3,2-8,3-6,-2 13,-6 12,-5 13,-4 9,1-3,-1-9,-1-1,-3 4,9-1,6-5,1-8,1-8,-3-7,1 0,-2 0,-10 2,-10 4,-9 10,-6 14,-6 7,-3 8,-5 6,1 1,-2 1,5-1,-3-1,5-1,7-1,1-1,5-1,4 1,-1-1,-2-4,0-11,2-12,4-16,7-10,3-4,2-3,5 0,0 1,-1 1,-3 1,-2 1,-1 1,-7 5,-2 2,0-1,-4 4,-4 5,-1 0,3-3,3-3,4-3,2-2,-3-2,-5 3,-11 6,-5 5,-4 11,0 9,0 8,-5 1,5 3,-3 3,1 1,1 2,0-3,7-2,2-3,6-1,0-3,4 1,3 2,4 3,8-2,8 2,7-4,5-4,4-4,2-4,1-2,5-1,6-2,1 0,7-4,6-7,-3-1,5-3,-3 1,-5 4,-7-2,-10-3,-5 2,-8-3,-6-2,-6-3,-4-2,-6-2,-8 3,-6 7,-10 4,-9 6,-8 3,0 7,-8 7,1 7,0 5,4 3,6 7,5 7,4 6,8 4,8-1,7-4,5-6,8-8,8-11,8-8,9-6,4-9,-2-13,7-9,2-9,4-4,4-9,-6-7,-10 2,-10 5,-9 5,-7 6,-8 9,-8 8,-8 9,-4 5,0 8,6 8,5 8,4 9,4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6-30T10:12:59.690"/>
    </inkml:context>
    <inkml:brush xml:id="br0">
      <inkml:brushProperty name="width" value="0.35" units="cm"/>
      <inkml:brushProperty name="height" value="2.1" units="cm"/>
      <inkml:brushProperty name="color" value="#FFFFFF"/>
      <inkml:brushProperty name="ignorePressure" value="1"/>
      <inkml:brushProperty name="inkEffects" value="pencil"/>
    </inkml:brush>
  </inkml:definitions>
  <inkml:trace contextRef="#ctx0" brushRef="#br0">1 0,'0'0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6-30T10:12:59.861"/>
    </inkml:context>
    <inkml:brush xml:id="br0">
      <inkml:brushProperty name="width" value="0.35" units="cm"/>
      <inkml:brushProperty name="height" value="2.1" units="cm"/>
      <inkml:brushProperty name="color" value="#FFFFFF"/>
      <inkml:brushProperty name="ignorePressure" value="1"/>
      <inkml:brushProperty name="inkEffects" value="pencil"/>
    </inkml:brush>
  </inkml:definitions>
  <inkml:trace contextRef="#ctx0" brushRef="#br0">1 0,'0'0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6-30T10:13:00.011"/>
    </inkml:context>
    <inkml:brush xml:id="br0">
      <inkml:brushProperty name="width" value="0.35" units="cm"/>
      <inkml:brushProperty name="height" value="2.1" units="cm"/>
      <inkml:brushProperty name="color" value="#FFFFFF"/>
      <inkml:brushProperty name="ignorePressure" value="1"/>
      <inkml:brushProperty name="inkEffects" value="pencil"/>
    </inkml:brush>
  </inkml:definitions>
  <inkml:trace contextRef="#ctx0" brushRef="#br0">1 0,'0'0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6-30T10:13:01.459"/>
    </inkml:context>
    <inkml:brush xml:id="br0">
      <inkml:brushProperty name="width" value="0.35" units="cm"/>
      <inkml:brushProperty name="height" value="2.1" units="cm"/>
      <inkml:brushProperty name="color" value="#FFFFFF"/>
      <inkml:brushProperty name="ignorePressure" value="1"/>
      <inkml:brushProperty name="inkEffects" value="pencil"/>
    </inkml:brush>
  </inkml:definitions>
  <inkml:trace contextRef="#ctx0" brushRef="#br0">170 1041,'0'-4,"-5"-7,-1-6,-1-5,2-3,2-2,1-1,0-1,2 0,0 1,0-1,0 1,1 0,-1 0,0 1,0-5,0-7,0-5,0-10,0-5,0 3,0-3,0 3,0 7,0 3,0 3,0 6,0 3,5 8,6 9,2 2,2 4,0 8,-4 9,-3 9,-8 11,-3 6,-7 2,-1 4,-3 6,-5 4,-3 9,-3 3,3 1,1 0,3-6,1 2,3 0,3-4,5-7,2-6,3-6,1-4,0-2,1-1,4 0,7-6,0-5</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6-30T10:13:01.812"/>
    </inkml:context>
    <inkml:brush xml:id="br0">
      <inkml:brushProperty name="width" value="0.35" units="cm"/>
      <inkml:brushProperty name="height" value="2.1" units="cm"/>
      <inkml:brushProperty name="color" value="#FFFFFF"/>
      <inkml:brushProperty name="ignorePressure" value="1"/>
      <inkml:brushProperty name="inkEffects" value="pencil"/>
    </inkml:brush>
  </inkml:definitions>
  <inkml:trace contextRef="#ctx0" brushRef="#br0">0 1,'0'0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6-30T10:13:02"/>
    </inkml:context>
    <inkml:brush xml:id="br0">
      <inkml:brushProperty name="width" value="0.35" units="cm"/>
      <inkml:brushProperty name="height" value="2.1" units="cm"/>
      <inkml:brushProperty name="color" value="#FFFFFF"/>
      <inkml:brushProperty name="ignorePressure" value="1"/>
      <inkml:brushProperty name="inkEffects" value="pencil"/>
    </inkml:brush>
  </inkml:definitions>
  <inkml:trace contextRef="#ctx0" brushRef="#br0">0 1,'0'0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6-30T10:13:03.735"/>
    </inkml:context>
    <inkml:brush xml:id="br0">
      <inkml:brushProperty name="width" value="0.35" units="cm"/>
      <inkml:brushProperty name="height" value="2.1" units="cm"/>
      <inkml:brushProperty name="color" value="#FFFFFF"/>
      <inkml:brushProperty name="ignorePressure" value="1"/>
      <inkml:brushProperty name="inkEffects" value="pencil"/>
    </inkml:brush>
  </inkml:definitions>
  <inkml:trace contextRef="#ctx0" brushRef="#br0">140 1,'5'0,"6"4,5 7,6 1,3-1,-2 2,-1-2,5-1,4 1,0-1,0-3,-1-1,0 2,-1 0,-1-1,0-2,-1-2,-8-1,-14-2,-11 1,-15-2,-8 1,-4 0,-5-1,-2 1,-3-5,2-1,-3-5,2-1,-1 3,2-3,3 2,3 1,4 3,1 3,11-4,14 0,12 2,14 0,13 2,5 2,2 0,-3 1,-2 0,-3 0,-3 0,-1 1,-1-1,-10 0,-13 0,-7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6-30T10:11:38.223"/>
    </inkml:context>
    <inkml:brush xml:id="br0">
      <inkml:brushProperty name="width" value="0.3" units="cm"/>
      <inkml:brushProperty name="height" value="0.6" units="cm"/>
      <inkml:brushProperty name="color" value="#FFFFFF"/>
      <inkml:brushProperty name="tip" value="rectangle"/>
      <inkml:brushProperty name="rasterOp" value="maskPen"/>
      <inkml:brushProperty name="ignorePressure" value="1"/>
    </inkml:brush>
  </inkml:definitions>
  <inkml:trace contextRef="#ctx0" brushRef="#br0">0 259,'0'-5,"0"-5,0-7,0-10,0-4,0-2,0 0,0 1,5 6,1 2,1 10,-7 8,-3 5</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6-30T10:13:31.918"/>
    </inkml:context>
    <inkml:brush xml:id="br0">
      <inkml:brushProperty name="width" value="0.35" units="cm"/>
      <inkml:brushProperty name="height" value="2.1" units="cm"/>
      <inkml:brushProperty name="color" value="#FFFFFF"/>
      <inkml:brushProperty name="ignorePressure" value="1"/>
      <inkml:brushProperty name="inkEffects" value="pencil"/>
    </inkml:brush>
  </inkml:definitions>
  <inkml:trace contextRef="#ctx0" brushRef="#br0">1379 1845,'-9'5,"-23"6,-23 5,-27 6,-27 8,-19 13,-6 4,1-2,8-3,17-9,27-6,22-6,16-9,21-4,18-10,15-8,15-3,7-4,8 1,11-1,6 2,7 3,12 4,-3 3,0 3,1 1,-2 2,-4-1,-1 1,-1 0,-3-1,1-4,0-2,2-4,-1-1,-1 1,-4-1,-2 0,-11-2,-9 1,-7 2,-13 4,-19 2,-24 2,-17 1,-21 6,-18 1,-19 5,-11 5,-16 10,-10 0,-4 0,-8 0,-10 6,11-3,12-7,16-6,17-7,28-14,29-5,24-7,24 0,21-2,16-2,15-3,17-1,29-2,40 0,43 4,27-4,25-1,24-2,6 6,-6 6,-4 6,-13 1,-24 1,-26 4,-32 2,-38 2,-36 1,-23 1,-32 0,-26 1,-18-1,-27 1,-20-1,-14 0,-19 0,-17 0,-22-4,-23-3,-26-3,-30-1,-17 1,-3-1,5 0,23 2,30 3,41 2,37 2,31 1,30 1,30 1,25-1,23 1,22-1,24-4,29-2,36-9,48-7,51-9,37 1,17 0,-7 6,-21 2,-41 5,-46 1,-52 2,-40 5,-34 3,-23 3,-24 2,-24 5,-22 3,-26-1,-26 0,-25-2,-18-2,-12 0,-2-2,2 1,10-2,16 6,13 5,16 2,18 3,23 0,22-3,18-4,23-3,21-2,21-2,26-1,45-1,45 0,38 1,24 4,7 6,-21 7,-31 4,-36 0,-42-5,-36 0,-34-8,-31-4,-23-9,-18-7,-9-2,-5 2,2-3,7-2,12 1,13 3,15 4,23 9,29 3,35 2,28 0,25-1,13-6,2-2,-10-1,-23 0,-21 2,-21 1,-27-4,-21-1,-33 0,-24 2,-24 2,-21 1,-11 6,-9 2,-10 0,-6-1,-1-1,-5-1,10-2,9 0,9-1,11 0,10-1,22 1,21 0,19 0,12 0,16 0,18 0,23 0,15 0,14 0,12 4,3 2,-7 0,-10-1,-14-1,-19 2,-28 2,-32-2,-24-1,-25-2,-17-1,-24-1,-42-1,-40 0,-35-5,-24-11,-18-8,7-4,12-2,25 4,38 2,35 5,37 1,36 3,34 5,28-1,19 1,22-2,23 1,30-3,28 2,23 2,15 4,-8 2,-16 2,-25 1,-26 1,-26 0,-23 1,-30 0,-24-1,-28-4,-28-2,-28 0,-30 1,-28 2,-24 1,-17 0,-2-3,7-1,19 0,21 2,29 1,37 1,40 1,29 1,28 0,19 0,10 0,15 0,18 1,26-1,27 0,11 4,-1 3,-8 3,-19 1,-28 3,-24-1,-31-2,-32-4,-32-3,-22-1,-23-2,-23 3,-21 2,-19-1,-12 4,-1 1,0-2,19-2,22 2,22 1,35-3,33-1,28-1,30-7,29-3,36-9,36-8,25 1,15 0,1 2,-20 6,-23 5,-33 3,-31 4,-24 2,-28 0,-23 1,-18 0,-22 0,-9 0,-12-1,-12 5,-8 1,-1 5,-2 0,11 3,8-1,19-3,19-3,24-2,19-3,15-1,16-1,16-1,11-4,10-2,13 1,3-4,-4 1,-14 0,-17 4,-18 1,-17 6,-20 4,-18 4,-22 1,-18 4,-6-1,-10 1,-9-1,-8-3,-5-4,-8 2,-4 0,8 2,15 0,8-3,19-1,22-4,18-1,18-1,16-1,11-5,17-1,22-1,28 2,20 1,20 7,12 6,-13 3,-17 3,-22 0,-26-3,-23-4,-22 2,-22-1,-24-2,-21-2,-20-2,-16-1,-21-1,-29-1,-34-1,-38 5,-30 2,-26 4,-5 1,15-2,25-2,36-2,43-3,38-1,30 0,33-2,26 1,18-1,14 1,17 0,13 0,19-5,11-1,12-5,12 0,9 2,7-3,-4 1,-12 2,-15 3,-20 2,-20 7,-25 8,-23 1,-29-1,-25-2,-30 2,-26-1,-34-2,-38-3,-46-2,-25-10,-4-5,16 0,32-3,35 1,41 4,39-3,39-2,36-4,32 1,22-1,20 3,28 5,48 3,46 8,39 9,26 7,17 15,-1 8,-13 5,-28 1,-33-8,-38-5,-40-3,-36-7,-33-2,-29-5,-33-9,-23-11,-21-4,-34-6,-38-4,-65-5,-59 3,-50 4,-28 6,-2 4,29 3,45 3,53 6,52 2,57 0,48-1,37-2,31-1,24-2,20 0,22-1,38 4,54 2,58 4,45 6,31 9,-1 0,-19 1,-37 0,-44-3,-47-7,-52-10,-55-6,-47-4,-39-5,-33-1,-21-4,-25 1,-22 2,-36 4,-37 2,-16 2,-15 2,15 1,29 1,34 4,38 2,34 4,40 0,38-1,33-3,31-3,29-1,18-2,14-6,20-1,10 0,-2 0,-8 7,-22 3,-23 1,-22-1,-23-6,-31-1,-27-7,-21 0,-25 1,-27 2,-37 3,-41 10,-49 5,-28 1,-15-3,11 3,28-1,41-3,44-2,39-2,35-7,31-2,28-6,19 0,18 1,12 3,15 2,24-7,38-2,43 2,49 2,33 4,20 7,0 3,-19 6,-39 2,-47-3,-44-1,-48-3,-43-2,-36-2,-28 0,-20-2,-19 1,-23 0,-19-1,-38 1,-42 0,-31-1,-15 1,-2-9,26-3,35 0,41 2,40 4,40 6,34 4,35 1,24 4,19 1,24 4,21-2,26 3,19-2,-1-2,-3-4,-16-3,-25-2,-21-1,-19-1,-26-1,-28 1,-29-1,-22-4,-26-1,-30 0,-36 1,-38 1,-17 2,-9 1,4 1,18 0,29 0,34 0,42 0,37 1,34-1,31 0,24 0,22 0,26 0,28-5,25-1,9 0,9 1,9 2,-9 1,-15-4,-29-1,-28 2,-27 0,-35 2,-29 1,-26 1,-20-4,-22-1,-16 0,-15 2,-10 5,-3 8,1 2,9 4,10 0,14-4,19 2,27-1,35-4,25-2,20-2,28-3,42 0,45 3,41 7,25 10,6 7,-17-2,-32-1,-45-4,-44-6,-41-1,-45-2,-45-9,-28-8,-25-10,-22-1,-23-2,-28-4,-41 2,-49 5,-44 5,-31 4,-9 3,17-7,38-3,50-3,57 1,52 3,44-1,38-8,33 0,24 4,18 4,13 5,21 3,29 3,42 2,34 0,35 10,42 13,32 11,8 6,-10 4,-22 0,-30-3,-41-8,-50-6,-47-6,-45-8,-37-5,-33-5,-32-2,-23-7,-34-6,-32-11,-36-2,-36-1,-31 4,-31 1,-14 0,5 2,15 6,33-1,47-2,48 2,42 2,36 0,33-4,24 2,25 2,28 4,27-1,32 0,35-2,24 0,29 2,28 3,17 2,-11 2,-13 1,-30 6,-34 6,-30 2,-32-2,-39-3,-37-2,-33-3,-28-1,-22-6,-19-7,-28-11,-44-7,-57-2,-39-2,-25 6,-12 7,8-3,34 3,43 0,51 4,61-1,68-2,57 3,45-1,32 2,30 4,23 4,21 8,11 3,0 6,-6 2,-16-2,-21 2,-21-1,-30-2,-28-3,-23-2,-29-2,-33-1,-25-1,-20-1,-26 1,-26-5,-34-6,-26-7,-27-3,-4 0,3-4,20 1,34 5,56 5,51 6,40 4,43 2,35 2,37 1,43 5,47 1,33 5,12 4,5 0,-10 7,-24-1,-32-5,-46-4,-38-5,-34-3,-30 1,-24 5,-20 1,-21 2,-13 0,-14-3,-25-4,-18-2,-10 2,-16 0,2 4,5-1,11 4,21 3,19-1,18 1,26-1,22-5,20-3,8-4,12-2,11-1,5-6,4-2,4-4,-1-1,-5 2,-3 3,-10 3,-9 1,-18 2,-19 5,-20 3,-13-1,-13 4,-14 0,-9 3,-7 0,-13 2,3-2,0 2,8-2,11-3,24-3,22-3,27-2,25-1,24-6,24-2,20-4,20-5,2 0,-3 2,-5 5,-13 2,-13 4,-12 2,-12 0,-10 2,-10 0,-10-1,-12 6,-8 1,-6 4,-17 0,-14-1,-12-3,-13-3,-4-1,-9-2,-10 4,-4 1,-5 4,-5 5,6 0,6-3,3-3,7-3,9-3,16-1,17-2,16-1,16 1,14-1,15 1,8-1,14 1,13-5,5-1,-2 0,-2 1,-7 2,-11 1,-28 1,-29 0,-22 1,-22 0,-30 1,-27-1,-46 0,-41 0,-29-4,-21-2,4 0,22-4,30-4,36 0,31 2,33-1,33 1,28 2,25 4,20 2,12 3,18 5,17 7,17 2,20 3,23 9,1 3,-5-1,-11-7,-19-5,-17-7,-21-4,-25-2,-36-2,-33-1,-36-1,-31 1,-33-4,-38-7,-28-5,-16-5,0-3,25-2,34 3,33 6,35 2,37 3,34 3,23 5,23 2,29 2,27 1,29 5,37 16,33 9,31 9,14-2,10 6,-5 1,-25-2,-30-4,-34-8,-38-10,-29-7,-35-7,-39-9,-27-3,-21-6,-13-1,-14-3,-9 2,-7 3,-9 3,-9-2,-11 2,-11 1,-4 2,5 2,7 2,14 1,18 0,18 0,24 0,22 1,19-6,17-1,20-4,12-1,10 1,4 3,0 2,3-2,-2-5,-8-1,-9 3,-14-2,-9 0,-8-1,-14 1,-12 2,-15 4,-8 6,-4 5,3 5,1 1,2-2,4 3,7 4,10-1,16-2,10-5,6-3,4-2,1-6,-1-4,5-4,5 0,0 1,-11 2,-21 4,-20 1,-14 6,-16 3,-16 5,-7 0,-2 4,-4 3,5 0,9-5,19-3,24-9,21-4,17-7,14-1,9 1,17 2,10 2,11 3,1 2,-1 0,-5 1,-7 1,-12-1,-11 1,-20-1,-19 0,-16 0,-13 0,-17 0,-12-4,-8-3,-14-3,-13-1,-3 2,-15-3,0-3,2 0,9 3,14-1,16 2,12-3,19 2,19 2,15 4,16 2,9 2,13 1,8 1,9 1,9-1,5 1,-5-1,0 0,-8 1,-10-1,-9 0,-7 0,-15 0,-16 0,-14-5,-9-1,-17 0,-12 1,-7-3,-13 0,-11 1,-5 2,7 1,6 2,10 1,11 1,18 0,23 1,18-1,16 0,18-4,11-2,14 0,14 1,17 7,14 6,6 8,-3 5,-7 4,-19 3,-15 1,-15-5,-15-6,-24-6,-25-6,-22-2,-12-4,-8 0,-7-2,-9 1,-8-5,-11-1,-16-4,-15-5,-8 1,-2-3,0 2,11 4,15-1,19 2,17 3,19-2,20 1,23 1,21 3,19 2,12 1,11 2,3 0,3 0,-5 1,-5-1,-9 0,-9-4,-16-7,-18-1,-21 2,-17 1,-10-1,-2 1,0 1,3 3,2-3,12 0,18 1,16 2,14 2,13 1,8 6,16 3,11-1,2-1,2-1,3 4,-4 4,-6 0,-14 4,-22-2,-22-3,-21-3,-16-3,-12-3,-9-1,-2-1,-7 4,-9 1,2 1,2-2,7-1,6 4,8 0,14 4,16 0,19-1,12-4,7-1,7-3,8-1,0-5,-3-3,-3 0,-9-3,-5 0,-6-3,-7-4,-5-4,-4-3,-7 3,-7 5,-7 5,-10 4,-5-1,-10 1,-13 1,0 2,-7 1,-5-3,4 0,8 0,18 1,26-2,18-1,14-4,17 1,12-3,7-3,7-5,9-6,-5-5,-8 5,-5 1,-17 11,-19 7,-12 11,-12 4,-10 7,-2 4,-3 6,-3-2,-1 0,-2 6,0-1,-1 3,-5 3,-1 0,5-1,2-6,7-2,5-9,12-8,5-9,12-14,3-9,-1-4,2-6,-2-3,-5 2,-3 1,-8 13,-4 14,-2 14,-4 5,0 7,1 4,2 4,7 1,14-7,8-7,10-11,9-10,7-12,5-13,2-10,7 3,-4-1,-6 2,-7 3,-12 12,-16 15,-15 20,-13 11,-5 13,-4 4,-3 1,2 4,5-2,0-3,-2-3,2-2,4-13,9-18,5-14,1-10,6-11,1-4,4-6,-1 1,-3 2,-2 3,-4 13,-6 15,-8 19,-2 16,-4 9,1 8,-2 11,-3 0,-2 2,3-1,3-4,6-2,4-4,-2-10,1-21,2-16,1-18,1-15,2-16,1-13,0-9,0 2,0 0,1 6,-1 11,0 4,-5 16,-1 18,0 17,2 12,0 14,2 12,1 4,0 8,1 5,1 3,-1 0,0-5,0-7,1-6,-1-7,0-12,0-16,0-18,0-16,0-8,0-7,0-6,0-4,0-3,0 0,0-1,4 1,7 8,1 19,-1 18,-3 16,-2 16,-3 9,-2 10,0 7,-1 4,-1 8,1-1,-1-1,1-6,0-7,-1-5,1-6,0-17,0-17,0-16,-4-16,-2-11,-5-13,-5-15,-4-14,-4-1,2-1,6 5,4 13,0 17,3 14,-3 13,1 21,3 15,2 12,3 10,1 5,1 6,1 9,1 6,4 6,1 7,5 5,1-5,-3-10,-2-12,2-13,0-17,-2-22,-2-15,-2-14,-1-10,-2-13,0-15,0-6,0-8,-1-4,1 8,0 8,0 8,4 23,2 24,0 23,-1 17,3 13,1 9,-2 3,3 2,0 6,3-1,-1 0,-3-1,-2-5,-3-5,3-11,4-11,1-14,-1-13,-4-10,-2-7,-2-10,-2-8,-5-2,-2-4,-1 2,-3 3,0 4,2 14,2 14,2 14,6 6,3 11,1 6,4 8,5 7,4 5,4 0,-1-4,-6-14,-4-17,-5-15,-9-17,-8-5,-2-8,0-3,-2 5,1 1,-1 3,1 9,3 13,3 16,3 16,2 12,1 4,6 9,2 4,-1-2,-1-1,-1-6,-1-19,-7-26,-1-21,-1-22,-4-18,-4-14,-6-4,-3 2,2 4,0 14,-1 11,3 10,4 19,11 17,5 14,7 13,7 11,1 19,8 7,-2 13,2 11,-5 0,1-10,-5-10,-4-6,1-15,3-15,-1-18,-3-16,-3-13,-3-13,-3-12,-6-8,-2-1,-6-2,1 4,1 3,2 6,-1 8,0 15,1 13,3 17,2 15,2 7,0 7,6-5,1-5,5 2,0-1,4-2,-1-2,1-11,-1-14,-4-13,-2-15,-4-12,-7-12,-7-10,-3-7,2-1,-3 4,-3 9,-3 7,-4 17,3 16,5 15,5 12,5 7,2 4,3 3,-3 0,-1-1,0 0,-4-5,-5-12,0-13,-2-15,-3-11,1-9,-1-14,-6-12,-8-5,-4-1,0 7,2 3,2 12,1 14,7 16,8 16,6 12,10 9,5 5,7-2,1 0,4-5,3-1,3-3,3-10,2-5,-4-13,-6-9,-6-5,-4-8,-13-7,-6-2,-10 6,-10 6,-5 7,-6 8,1 7,-8 5,-8 7,-5 4,4 0,3 9,2 6,4 4,7 3,11 0,15-4,15-7,13-6,14-10,17-5,10-2,11-5,3-1,-3 2,-10-3,-3 1,-15-2,-23-4,-23 1,-14 4,-12 3,-14 3,-13 4,-14 0,-21 7,-9 7,0 0,5 0,5 1,20 4,18-2,15 2,24-2,25-8,22-6,24-7,33-3,35 0,44 11,41 15,34 18,13 13,-2 13,-21-1,-34-5,-40-11,-47-10,-37-4,-34-9,-28-7,-20-6,-22-5,-14-2,-8-2,-14 0,-22-1,-38 1,-34 0,-32-9,-14-3,4-4,10-4,29-2,29 1,33 6,35 0,34 4,28 2,25 5,24 2,19 1,23 2,25 5,19 7,20 1,5 3,-5-2,-18 3,-26-3,-26-3,-25 1,-27-1,-26-3,-23-2,-16-3,-15-1,-17-2,-15 0,-16-1,-4 1,2-1,5 1,15 0,27 0,32 0,36-5,25-2,26 1,21-4,21 1,11-4,1 1,-15 2,-14 3,-22-2,-16 1,-22 1,-24 2,-22 2,-21 2,-27 5,-30 7,-21 1,-15-1,-7 2,7-1,11-2,18-4,23-2,20-2,25-1,30-2,19 1,14-1,6 1,8-1,2 1,3 0,4 0,-2 0,1 0,-3 0,-4 0,-5 0,-17 0,-21 0,-19 0,-12 0,-12 0,-10 0,-8 0,-12 0,-12 0,-6 0,0 0,6 0,9 0,13 0,13 0,16-5,18-1,18 0,13 1,19-3,13 0,14-4,25 1,27 2,36 2,17 3,14 2,-5 1,-17 5,-25 3,-27-1,-29 4,-24 0,-19 3,-21-1,-25-2,-15-3,-17-7,-19-4,-12-1,-16 0,-21-4,-14-4,-4-5,-3 0,3-1,11 2,20 0,23 2,21 0,24 1,24 4,17 4,12 2,13 2,10 2,3 0,2 5,9 2,-2 0,0-2,0-1,-5-2,-5-1,-6 0,-19-1,-22-1,-24 1,-13 0,-13 0,-2-1,-7 1,-1 0,5 0,3 0,6 0,11-4,17-3,22 2,20 0,15 1,16-2,23-2,22 2,22 6,10 3,7 6,-6 6,-11 0,-16 3,-22-2,-18-4,-31 1,-25-2,-23-2,-18-4,-13-1,-17-3,-12-1,-11 0,-1 0,-4-1,-1 1,2-1,7 1,8 0,13 0,26 0,28 0,22 0,26 0,26 0,25 0,30 4,14 7,-3 1,-3 4,-11 3,-15-1,-35-4,-33-4,-36-4,-33-3,-23-2,-22-1,-15 0,-11-6,-10-1,-10-5,-1-4,6-5,5 2,18-1,16-1,17-3,20-1,22 3,19 6,21 5,11 5,16 3,14 2,20 1,21 1,27 5,10 11,10 7,-10 4,-19 2,-25-4,-27-2,-31-4,-20-12,-26-10,-27-6,-19-1,-19-4,-20 0,-27-2,-19-3,-10-4,2-2,9-2,14 3,24 1,25 5,31 4,33 6,28 2,21 4,20 1,23 0,32 6,53 11,57 11,41 11,29 4,-3 3,-25-1,-44-8,-49-11,-48-4,-55-7,-47-5,-31-5,-33-3,-31-7,-36-7,-46-6,-42 0,-39-2,-12-2,0 3,24-1,31 4,41 5,42 3,35 4,36-2,30-1,22-3,19 0,9 1,8 3,5 2,9 2,8 1,12 1,15 0,7 1,4 4,-6 1,-16 1,-16-3,-25 0,-33-2,-33-1,-21 0,-22 3,-23 2,-20 0,-15-2,-23 0,-15-2,-22-6,-2-11,6-4,20 2,28 4,37-1,39 2,48-2,45 2,30 3,27 3,31 2,59 7,66 3,69 9,47 13,8 9,-22 5,-52-2,-62-6,-63-5,-60-2,-55-2,-42-5,-28-5,-27-6,-16-4,-18-3,-19-2,-19-1,-23 0,-21 0,-9 0,5 0,15-4,23-1,22 0,23 1,34 2,28 1,21 1,19 0,19 1,16 0,6 1,11-1,5 0,-6 0,-7 0,-6 0,-24 0,-28 0,-21 0,-29 5,-20 1,-21 0,-6-1,-7-2,-8-1,-5 0,6-2,10 0,10 0,23 0,36-1,25 1,26 0,21 0,12 0,8 0,15 0,17 0,13 4,6 3,5 3,-5 1,-10 3,-19 0,-17-4,-17-2,-23-3,-23-3,-23-1,-30-1,-22 0,-29-6,-22-1,-26 0,-32-3,-15 0,-19 2,-7 2,8 2,15 2,26 1,35 1,29 1,32 4,32-3,25-2,24-1,14 0,16-5,14-1,11 0,12-3,6 0,3 2,-6 2,-8 3,-8 0,-15 7,-23 2,-25 1,-28 2,-16 1,-15-1,-18-3,-15 3,-8 4,-6 0,-6-2,1-3,14-2,17-3,17-2,27-1,23 0,26-6,20-1,22 0,19 2,18 1,17 2,17 6,9 11,8 17,-2 9,-12 1,-25-6,-26-5,-24-7,-16-3,-17-1,-22-4,-21-4,-18-9,-18-10,-18-3,-12-5,-1 0,-1 2,-1 5,10 2,12 3,13 2,13-4,14-6,15-1,14 2,10 2,11 3,7 2,0 1,5 2,5 0,-1 1,-3-1,1 1,-2-1,-3 0,-13 0,-14 0,-20 0,-16 0,-14 0,-18 0,-14 0,-18 0,-13 0,-2 0,-3 0,4 0,14 0,18 0,21-4,19-7,20-1,26-4,20-3,14 2,17-2,12-2,11 3,6 4,4 5,5-2,-10 2,-12 3,-14 1,-25 3,-22 1,-21 0,-24 1,-17 1,-19 4,-24 1,-30 1,-33-2,-34-2,-32-1,-13-1,3 0,22-1,31 0,35-1,36 1,31-5,30-1,33-5,31 0,20 2,17 2,17 3,18 1,12 2,1 1,-4 5,-11 1,-31 1,-40-2,-38-6,-41-3,-34-1,-34-4,-21 0,-18-4,-5-4,2 1,11-2,12 2,21 4,27 4,24-1,25-4,24-5,20 2,20 2,12 5,9 3,3 3,13 1,16 2,18 1,19 4,13 2,14 0,-1-2,-10-1,-17-2,-22-1,-40-1,-42 0,-35 0,-27 0,-27 0,-17-1,-16-8,-15-8,-9-6,-8-4,7-1,9 3,18 2,20 4,21 6,18 5,24 4,23 2,21 2,15 1,11 0,10 0,1 0,6 0,4 4,-4 1,-6 5,-6 0,-6-2,-14-2,-15-3,-14-1,-14-2,-14-1,-10 0,-16-5,-22-2,-28 1,-20-4,-16-4,-10-1,7-1,10 1,19-1,27 1,23 0,34 1,32 4,27 4,19 2,21 2,23 6,26 7,26 7,5 0,-3 1,-7 3,-16-3,-24-4,-22-6,-18-3,-23-8,-26-3,-18-6,-21-5,-13-6,-8-2,-8-3,-3-2,6 1,13-1,25 6,20 10,17 8,14 5,9 7,11 2,7 4,-5 5,-2 4,-4-2,-19-4,-18-5,-20-5,-11-7,-12-4,-13-6,-3 0,-2-4,-1 1,10-2,7 2,15 3,21 9,21 4,11 6,16 12,18 6,27 10,21 6,25 2,18 7,6 0,3-5,-11-4,-27-6,-25-8,-35-9,-32-8,-32-6,-21-3,-16-3,-11 0,-8-1,-8 0,-7-4,-1-6,6-5,5-1,4-1,11-2,8 2,20 5,23 4,19 5,10 2,4 7,5 2,4 6,-6 4,-6 1,-17-4,-23-8,-14-5,-14-7,-11-7,-8-6,-4 0,-7-1,-7-1,4-7,8 2,4 0,11 1,18 5,17 5,19 6,18 5,17 2,20 8,21 6,39 3,30 7,26 5,19 12,9 5,-13-1,-27-3,-32-2,-31-4,-28-7,-38-8,-40-7,-30-10,-29-11,-23-7,-31-11,-25-5,-22-1,-17 0,2-4,8 0,17 2,24 3,30 6,24 3,31 6,30 6,26 5,15 3,16 8,24 8,27 6,44 14,50 11,28 4,21 6,10 1,-14-6,-29 0,-35-10,-44-5,-38-10,-35-2,-32-7,-25-4,-17-5,-15-2,-12-7,-7-8,-24-10,-17-12,-17-4,-23-5,-2 0,2 2,14 4,28 4,28 2,30 6,25 8,28 7,24 5,24 8,23 8,19 7,20 10,15 9,-8-1,-13-3,-19-1,-22-7,-21-7,-25-7,-25-5,-19-4,-13-2,-13-1,-19-5,-16-2,-19-14,-19-7,-24-8,-19-3,-3 1,15 2,22 8,25 4,36 6,38 6,30 6,32 4,26 2,25 6,23 7,24 11,35 1,19 2,-1-4,-10-1,-23-4,-31 0,-28-3,-37-4,-35 1,-37-2,-23 8,-21 0,-17 3,-16-3,-4-3,-6-5,-3-4,7-2,-3-3,6 0,12 4,22 6,29 1,23 0,21-4,19-1,12-8,12-3,12-5,12-1,4 1,0 3,-1 2,-13 2,-6 7,-10 1,-13 1,-14 4,-14 5,-16 0,-13-3,-12 1,-11 4,-6 3,-2-2,-5 1,1 2,2-2,3-1,12-3,15-3,17-5,13-3,12-2,19-2,9-5,23-7,11-1,12-3,3 2,0 2,-4 4,-16 3,-13 2,-16 2,-9 1,-9 1,-7 0,-1-1,-1 1,3-1,8 0,2 5,-3 1,-5 0,-4-1,-8 3,-9 5,-8 5,-10-1,-10-3,-4-9,1-9,2-9,3-8,3-8,1-10,2-7,1 0,1-3,-1 3,5 1,2 2,-1 4,4 4,0 12,-2 16,-2 17,-3 13,-1 6,-1 4,-1 0,0-1,0 0,-1-2,1-1,0-14,4-15,3-13,-1-12,4-8,-1-2,0 0,-4 1,-1 2,3 1,5 7,0 11,-1 18,-4 12,-2 9,-2 4,-1 1,-2 1,-5-6,-2-2,1-10,1-12,1-11,1-8,2-7,1-3,0 7,0 12,0 12,0 9,1 9,-1 8,0 5,-5-4,-1-2,0-2,-3-5,-1-2,2-14,2-17,3-11,0-7,2-7,1-8,1-1,-1 3,0 13,1 17,-1 14,0 16,0 11,-5 4,-1 6,-5 1,0-1,1-3,-1-3,0-2,3-1,2-12,2-12,2-13,6-9,2-7,1-14,3-14,0-13,3-10,4-10,0-11,0 3,-1 6,-5 5,-3 10,-3 14,-3 6,-1 17,3 24,1 22,0 15,0 11,-3 5,0 4,-1 7,-1 6,0 10,0 7,0 10,0-5,0-3,4-6,2-9,0-12,4-15,-1-17,-1-18,-2-14,-2-9,3-6,0-8,0-2,-3-5,0 1,-3 2,0 3,-1 3,0 2,0 12,0 18,-1 18,1 12,0 5,0 1,0 0,0-1,0-2,0-12,0-13,0-12,0-11,0-7,0-9,0-4,0-9,0-7,0 0,0 1,5 3,1 6,4 5,6 9,4 9,-1 13,-4 11,-4 10,-4 8,-4 8,-2 5,-1 0,0-2,-1-1,0 3,-4 0,-2-1,1-3,1-1,-3-6,-1-2,2-2,-2-3,-1-10,2-15,3-12,1-11,2-11,1-12,1-11,-4-9,-2-1,1-2,0 2,2 4,1 10,1 6,1 20,0 27,0 18,0 13,0 11,1 4,-1 6,0-1,-5 1,-1-1,-1-4,2-5,2-2,1 1,0 5,2 1,0-16,0-22,-4-20,-2-22,0-17,2-14,0-13,-2-7,-6-1,-1 9,2 11,3 11,3 22,2 22,2 18,1 19,0 15,0 12,1 6,-1 13,1 15,-1 12,0-1,0 3,5 5,1-2,0-12,3-7,1-11,-2-14,-2-11,-3-17,0-18,-2-15,-1-11,-1-7,1-9,0-3,-5-5,-6-4,-2-4,2-3,3-2,3-1,2 5,1 15,2 19,4 11,3 13,0 14,-2 12,-1 7,3 4,5 5,5 8,0-1,2 0,2-6,-2-6,-5-15,-4-23,-5-16,-2-11,-2-12,-6-10,-2-6,0 0,-3-1,0-6,-4-3,2 4,1 16,4 19,3 23,6 15,4 14,0 11,0 3,-2 3,-2-2,0 0,-1-3,-1-5,0-3,0-4,-1-12,1-13,0-14,0-10,0-16,0-16,0-15,0-9,4-8,3-8,3-3,1 10,-1 4,-4 10,4 18,-2 12,4 18,-1 21,-2 15,-2 9,-3 11,-2 3,-1 0,-1 2,-1 0,1 2,-1-2,1-3,0-4,-1-2,1-2,0-16,0-15,0-12,-4-17,-2-23,-5-26,-5-23,-4-12,-4-16,-2-9,-2 1,5 18,0 21,5 18,6 32,9 24,5 26,2 22,1 11,-1 11,4 5,0 0,-1 1,-1 1,-3 1,-1 10,-1 13,-1 4,0 1,0 7,0-8,-1-8,1-6,0-10,0-10,-5-13,-1-17,-5-20,0-14,2-9,2-9,3-12,1-9,2-11,1-10,0-5,1 2,-1 1,-4 4,-2 6,0 5,2 10,0 23,2 21,1 23,0 13,1 13,1 13,-1 7,0 9,0 6,0 5,1-1,-1 0,-5-3,-1-10,0-21,1-21,-3-25,-1-16,2-10,2-13,-4-6,1-7,1-5,2-1,2 1,-3 5,-1 8,1 6,-3 7,-1 13,-2 20,0 14,3 10,-3 6,2 2,2 2,-3-2,-3-5,-5-7,1-12,-1-16,3-11,-5-12,-9-10,-13-16,-14-13,-24-22,-28-19,-37-28,-40-27,10 14</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6-30T10:13:33.686"/>
    </inkml:context>
    <inkml:brush xml:id="br0">
      <inkml:brushProperty name="width" value="0.35" units="cm"/>
      <inkml:brushProperty name="height" value="2.1" units="cm"/>
      <inkml:brushProperty name="color" value="#FFFFFF"/>
      <inkml:brushProperty name="ignorePressure" value="1"/>
      <inkml:brushProperty name="inkEffects" value="pencil"/>
    </inkml:brush>
  </inkml:definitions>
  <inkml:trace contextRef="#ctx0" brushRef="#br0">0 1,'0'0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6-30T10:13:47.824"/>
    </inkml:context>
    <inkml:brush xml:id="br0">
      <inkml:brushProperty name="width" value="0.35" units="cm"/>
      <inkml:brushProperty name="height" value="2.1" units="cm"/>
      <inkml:brushProperty name="color" value="#FFFFFF"/>
      <inkml:brushProperty name="ignorePressure" value="1"/>
      <inkml:brushProperty name="inkEffects" value="pencil"/>
    </inkml:brush>
  </inkml:definitions>
  <inkml:trace contextRef="#ctx0" brushRef="#br0">1 0,'0'0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6-30T10:13:48.431"/>
    </inkml:context>
    <inkml:brush xml:id="br0">
      <inkml:brushProperty name="width" value="0.35" units="cm"/>
      <inkml:brushProperty name="height" value="2.1" units="cm"/>
      <inkml:brushProperty name="color" value="#FFFFFF"/>
      <inkml:brushProperty name="ignorePressure" value="1"/>
      <inkml:brushProperty name="inkEffects" value="pencil"/>
    </inkml:brush>
  </inkml:definitions>
  <inkml:trace contextRef="#ctx0" brushRef="#br0">1 0,'0'0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6-30T10:13:48.648"/>
    </inkml:context>
    <inkml:brush xml:id="br0">
      <inkml:brushProperty name="width" value="0.35" units="cm"/>
      <inkml:brushProperty name="height" value="2.1" units="cm"/>
      <inkml:brushProperty name="color" value="#FFFFFF"/>
      <inkml:brushProperty name="ignorePressure" value="1"/>
      <inkml:brushProperty name="inkEffects" value="pencil"/>
    </inkml:brush>
  </inkml:definitions>
  <inkml:trace contextRef="#ctx0" brushRef="#br0">1 0,'0'0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6-30T10:14:00.953"/>
    </inkml:context>
    <inkml:brush xml:id="br0">
      <inkml:brushProperty name="width" value="0.35" units="cm"/>
      <inkml:brushProperty name="height" value="2.1" units="cm"/>
      <inkml:brushProperty name="color" value="#FFFFFF"/>
      <inkml:brushProperty name="ignorePressure" value="1"/>
      <inkml:brushProperty name="inkEffects" value="pencil"/>
    </inkml:brush>
  </inkml:definitions>
  <inkml:trace contextRef="#ctx0" brushRef="#br0">0 0,'0'0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6-30T10:14:03.582"/>
    </inkml:context>
    <inkml:brush xml:id="br0">
      <inkml:brushProperty name="width" value="0.35" units="cm"/>
      <inkml:brushProperty name="height" value="2.1" units="cm"/>
      <inkml:brushProperty name="color" value="#FFFFFF"/>
      <inkml:brushProperty name="ignorePressure" value="1"/>
      <inkml:brushProperty name="inkEffects" value="pencil"/>
    </inkml:brush>
  </inkml:definitions>
  <inkml:trace contextRef="#ctx0" brushRef="#br0">1 0,'0'0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6-30T10:14:48.665"/>
    </inkml:context>
    <inkml:brush xml:id="br0">
      <inkml:brushProperty name="width" value="0.35" units="cm"/>
      <inkml:brushProperty name="height" value="2.1" units="cm"/>
      <inkml:brushProperty name="color" value="#FFFFFF"/>
      <inkml:brushProperty name="ignorePressure" value="1"/>
      <inkml:brushProperty name="inkEffects" value="pencil"/>
    </inkml:brush>
  </inkml:definitions>
  <inkml:trace contextRef="#ctx0" brushRef="#br0">3460 866,'0'-10,"0"-12,-4-17,-7-20,-1-19,-4-10,-3-5,1-4,-1 4,3 13,4 11,4 13,4 11,2 17,1 19,2 16,0 11,-1 7,1 8,0 9,4 6,6 10,1 8,4 12,3 2,-1 2,-4 0,-4-8,0-8,-1-5,-2-9,-2-9,-2-6,-2-15,-1-15,0-19,4-16,2-9,0-6,-2-2,4 8,5 5,1 12,-3 20,-3 14,-2 9,2 6,-1 2,-1 2,-1-2,-2 0,3-6,1-3,-1-9,-2-12,-1-15,-1-15,-1-12,-6-3,-1 0,-5 4,0 4,-4 7,-3 10,-3 11,1 14,0 9,-2 7,4 4,-1 3,-1 6,-7 6,-3 0,3-1,1-3,1-3,0-7,4-14,5-13,6-11,5-9,2-5,3-4,0-5,1 7,1 13,-1 18,4 18,7 10,5 9,0 2,2-7,2-8,3-10,1-8,2-14,-4-12,-6-8,-6-9,0-8,-2-7,-2-5,-3 3,-7 9,-6 16,-3 18,-4 14,1 11,-2 11,2 11,4 3,3 3,4 0,1-5,7-9,8-14,5-15,6-17,-2-21,1-9,0-6,-2 0,-6 5,-4-1,-5 5,-7 12,-4 17,-5 15,-1 11,2 8,2 10,13 0,4-11,1-14,4-12,4-10,4-8,-2-8,-4-9,-6-3,-8 7,-9 14,-5 15,1 13,2 12,-2 10,-4 2,0 0,4-1,2 0,4-14,7-11,3-9,1-10,-1-11,-1-10,-1-5,-1 1,-6 7,-7 9,-1 13,-3 9,-5 14,-2 14,1 12,0 0,4-2,5-17,8-20,11-16,8-8,2-11,-2-3,-4 1,-3 1,-4 3,-6 6,-9 9,-2 12,2 17,2 15,2 9,4 8,1 6,1 0,1-4,5-9,7-11,6-9,-1-13,-2-14,-5-16,-3-8,-3-2,-3 1,-1 11,0 19,-1 16,0 11,1 7,-1 3,6-3,5-6,2-12,-1-12,-3-9,-2-9,-8 0,-2 8,-6 12,-1 9,1 9,2 6,3 14,3 9,0 1,2-1,0-5,0-5,10-12,3-21,4-14,-1-11,1-2,-1-5,-9 1,-10 6,-10 7,-1 15,-5 12,2 9,4 5,-1 9,3 1,-3 1,2-2,8-7,3-13,4-13,0-12,-5-9,-7-1,-11-2,-12-2,-9 3,-13 5,-15 5,-1 5,-2 3,1 2,8 2,11 0,9 5,7 1,10 4,13 1,15-2,15-3,15-2,12-3,11-5,6-8,12-2,3-3,2-4,2 2,-7-1,-12 3,-26 4,-28 4,-20 4,-17 2,-18 6,-9 7,-10 2,-3 3,-3 4,6-2,9-4,11-4,7 1,7-1,9 2,13-6,13-3,11-3,12-1,3-5,1-2,-1-4,-8 0,-13 2,-17 2,-17 4,-12 1,-24 2,-33 1,-34 0,-41 1,-48-1,-44 10,-28 3,-11 4,12 4,22 3,30-3,45-5,46-5,44-4,43-9,37-7,32-8,29-6,12-3,16-3,26 0,29-4,27-8,27 5,25 8,16 8,19 9,16 5,21 4,26 2,19 2,6-1,1 1,-27-1,-36 0,-48 0,-50 3,-45 3,-41 4,-40 0,-29-2,-31-2,-21-2,-17-3,-17-10,-19-4,-34-15,-43-6,-57-17,-46-14,-55-15,-33-8,-10 1,11 6,45 17,48 14,65 15,64 14,55 5,57 1,38-2,27 2,26 3,22 3,11 4,13 2,16 6,15 11,18 9,5 5,8 10,4 5,-14-1,-14-3,-19-4,-16-8,-22-4,-22-6,-21-1,-29-4,-30-4,-27-4,-21-2,-19-2,-5-1,-1 4,4 6,7 6,12 6,11 2,16 3,23 1,19 1,17-5,10-6,14-6,18-11,21-4,20-3,10 0,-4 2,-7 0,-17 2,-18 1,-26 0,-25 1,-20 0,-19 1,-15-1,-7 0,-5 0,-3 0,1 0,15 0,22 0,18 0,18 0,14 0,6 0,9-4,5-3,3 2,-9-5,-18 1,-24 1,-23 2,-13 6,-17 9,-15 2,-7 0,-1 2,-3 4,5-1,4 2,8 2,18-3,15-8,19-6,25-8,13-3,14-5,18-5,10-5,-3 3,-5-1,-6-1,-8 3,-10 0,-22 3,-20 5,-16 4,-19 8,-20 8,-14 3,-7-1,-5 2,2 5,7 2,12 0,14-1,24-2,20-5,18-4,20-3,22-3,14-6,27-3,24-5,13 0,7 2,1 2,-10 3,-24 2,-28 2,-23 1,-27 0,-30 1,-25 4,-14 2,-11 0,-8 2,-5 1,-1 3,-2-1,11 3,8-2,15-3,17-3,15-8,14-7,15-4,5-3,9 0,6-2,3 2,-4 4,-20 3,-22 3,-22 3,-23 1,-11 1,-13 1,-10 0,1 4,-8 2,-4 0,0-2,5-1,5-2,13-6,31-7,33-6,24 0,30 2,32 5,23 3,16 3,7 2,-2 2,-9 1,-28 4,-27 2,-21-1,-25 4,-27 0,-28-2,-19-2,-7-2,-9-2,-12-6,-4-6,-13-3,-5 2,-5 3,0 2,8 2,14 7,15 3,29 0,33-1,26-1,23-1,7-2,14 0,4-1,3 0,-6 4,-11 7,-11 1,-14 4,-22-2,-18-2,-22-4,-11-3,-23-7,-25-4,-25-4,-32-2,-15 2,-8 2,0 3,19 2,25 1,29 2,34 0,38 1,26-1,26 5,18 2,15 0,14 3,5-1,1 4,-4-1,-16 3,-32-2,-27-3,-28-3,-29-3,-24-2,-23-1,-28-1,-29-1,-21 5,-23 2,-10 4,16 6,27 4,33-1,39 1,45-3,41-4,35-10,33-9,20-4,20 0,21 2,14 11,3 5,-3 6,-10 5,-22 5,-19-3,-18 1,-30-4,-26-5,-23-9,-20-6,-12-2,-13-1,-6 1,-1 1,1 6,7 7,14 6,14 6,16-2,16-4,17-4,10-5,9-3,3-2,-1-2,-2-1,-13 5,-15 1,-18 0,-18-1,-23 4,-36 0,-36 4,-31 4,-32 5,-7 7,0 9,13-2,33-7,37-3,54-6,71-12,82-11,87-5,91-1,97 16,60 20,31 20,-16 12,-52 5,-74-3,-79-12,-80-9,-69-7,-49-5,-34-6</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6-30T10:15:33.760"/>
    </inkml:context>
    <inkml:brush xml:id="br0">
      <inkml:brushProperty name="width" value="0.35" units="cm"/>
      <inkml:brushProperty name="height" value="2.1" units="cm"/>
      <inkml:brushProperty name="color" value="#FFFFFF"/>
      <inkml:brushProperty name="ignorePressure" value="1"/>
      <inkml:brushProperty name="inkEffects" value="pencil"/>
    </inkml:brush>
  </inkml:definitions>
  <inkml:trace contextRef="#ctx0" brushRef="#br0">1 1,'0'0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6-30T10:11:38.582"/>
    </inkml:context>
    <inkml:brush xml:id="br0">
      <inkml:brushProperty name="width" value="0.3" units="cm"/>
      <inkml:brushProperty name="height" value="0.6" units="cm"/>
      <inkml:brushProperty name="color" value="#FFFFFF"/>
      <inkml:brushProperty name="tip" value="rectangle"/>
      <inkml:brushProperty name="rasterOp" value="maskPen"/>
      <inkml:brushProperty name="ignorePressure" value="1"/>
    </inkml:brush>
  </inkml:definitions>
  <inkml:trace contextRef="#ctx0" brushRef="#br0">0 0,'0'0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6-30T10:11:38.926"/>
    </inkml:context>
    <inkml:brush xml:id="br0">
      <inkml:brushProperty name="width" value="0.3" units="cm"/>
      <inkml:brushProperty name="height" value="0.6" units="cm"/>
      <inkml:brushProperty name="color" value="#FFFFFF"/>
      <inkml:brushProperty name="tip" value="rectangle"/>
      <inkml:brushProperty name="rasterOp" value="maskPen"/>
      <inkml:brushProperty name="ignorePressure" value="1"/>
    </inkml:brush>
  </inkml:definitions>
  <inkml:trace contextRef="#ctx0" brushRef="#br0">0 0,'0'0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6-30T10:11:40.670"/>
    </inkml:context>
    <inkml:brush xml:id="br0">
      <inkml:brushProperty name="width" value="0.3" units="cm"/>
      <inkml:brushProperty name="height" value="0.6" units="cm"/>
      <inkml:brushProperty name="color" value="#FFFFFF"/>
      <inkml:brushProperty name="tip" value="rectangle"/>
      <inkml:brushProperty name="rasterOp" value="maskPen"/>
      <inkml:brushProperty name="ignorePressure" value="1"/>
    </inkml:brush>
  </inkml:definitions>
  <inkml:trace contextRef="#ctx0" brushRef="#br0">1 0,'0'0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6-30T10:11:49.739"/>
    </inkml:context>
    <inkml:brush xml:id="br0">
      <inkml:brushProperty name="width" value="0.4" units="cm"/>
      <inkml:brushProperty name="height" value="0.8" units="cm"/>
      <inkml:brushProperty name="color" value="#FFFFFF"/>
      <inkml:brushProperty name="tip" value="rectangle"/>
      <inkml:brushProperty name="rasterOp" value="maskPen"/>
      <inkml:brushProperty name="ignorePressure" value="1"/>
    </inkml:brush>
  </inkml:definitions>
  <inkml:trace contextRef="#ctx0" brushRef="#br0">1 0,'0'0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6-30T10:11:54.989"/>
    </inkml:context>
    <inkml:brush xml:id="br0">
      <inkml:brushProperty name="width" value="0.4" units="cm"/>
      <inkml:brushProperty name="height" value="0.8" units="cm"/>
      <inkml:brushProperty name="color" value="#FFFFFF"/>
      <inkml:brushProperty name="tip" value="rectangle"/>
      <inkml:brushProperty name="rasterOp" value="maskPen"/>
      <inkml:brushProperty name="ignorePressure" value="1"/>
    </inkml:brush>
  </inkml:definitions>
  <inkml:trace contextRef="#ctx0" brushRef="#br0">1 42,'35'1,"68"14,-21-3,51 13,-89-15,76 7,338-13,-245-6,-176 2,4-1,0 2,62 10,166 18,-101-14,435 14,-200-47,-274 4,121-9,171-19,68-2,1128 44,-679 2,-931-2,11 1,0-1,0 0,0-2,0 0,0-1,0-1,0 0,18-8,-18 5,0 1,1 1,0 1,0 1,0 0,20 1,-7-1,-9-1,-5-1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6-30T10:11:56.393"/>
    </inkml:context>
    <inkml:brush xml:id="br0">
      <inkml:brushProperty name="width" value="0.4" units="cm"/>
      <inkml:brushProperty name="height" value="0.8" units="cm"/>
      <inkml:brushProperty name="color" value="#FFFFFF"/>
      <inkml:brushProperty name="tip" value="rectangle"/>
      <inkml:brushProperty name="rasterOp" value="maskPen"/>
      <inkml:brushProperty name="ignorePressure" value="1"/>
    </inkml:brush>
  </inkml:definitions>
  <inkml:trace contextRef="#ctx0" brushRef="#br0">0 0,'0'0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6-30T10:11:56.736"/>
    </inkml:context>
    <inkml:brush xml:id="br0">
      <inkml:brushProperty name="width" value="0.4" units="cm"/>
      <inkml:brushProperty name="height" value="0.8" units="cm"/>
      <inkml:brushProperty name="color" value="#FFFFFF"/>
      <inkml:brushProperty name="tip" value="rectangle"/>
      <inkml:brushProperty name="rasterOp" value="maskPen"/>
      <inkml:brushProperty name="ignorePressure" value="1"/>
    </inkml:brush>
  </inkml:definitions>
  <inkml:trace contextRef="#ctx0" brushRef="#br0">0 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6/30/2023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3</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7</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EBDA0E2-FEBD-4B65-8F16-724CF984F377}" type="slidenum">
              <a:rPr lang="en-US" smtClean="0"/>
              <a:t>9</a:t>
            </a:fld>
            <a:endParaRPr lang="en-US"/>
          </a:p>
        </p:txBody>
      </p:sp>
    </p:spTree>
    <p:extLst>
      <p:ext uri="{BB962C8B-B14F-4D97-AF65-F5344CB8AC3E}">
        <p14:creationId xmlns:p14="http://schemas.microsoft.com/office/powerpoint/2010/main" val="9207051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EBDA0E2-FEBD-4B65-8F16-724CF984F377}" type="slidenum">
              <a:rPr lang="en-US" smtClean="0"/>
              <a:t>10</a:t>
            </a:fld>
            <a:endParaRPr lang="en-US"/>
          </a:p>
        </p:txBody>
      </p:sp>
    </p:spTree>
    <p:extLst>
      <p:ext uri="{BB962C8B-B14F-4D97-AF65-F5344CB8AC3E}">
        <p14:creationId xmlns:p14="http://schemas.microsoft.com/office/powerpoint/2010/main" val="2975161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15</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6/30/2023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6/30/2023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6/30/2023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6/30/2023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6/30/2023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6/30/2023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6/30/2023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6/30/2023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6/30/2023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6/30/2023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13" Type="http://schemas.openxmlformats.org/officeDocument/2006/relationships/image" Target="../media/image12.png"/><Relationship Id="rId18" Type="http://schemas.openxmlformats.org/officeDocument/2006/relationships/customXml" Target="../ink/ink10.xml"/><Relationship Id="rId26" Type="http://schemas.openxmlformats.org/officeDocument/2006/relationships/customXml" Target="../ink/ink14.xml"/><Relationship Id="rId39" Type="http://schemas.openxmlformats.org/officeDocument/2006/relationships/customXml" Target="../ink/ink22.xml"/><Relationship Id="rId21" Type="http://schemas.openxmlformats.org/officeDocument/2006/relationships/image" Target="../media/image15.png"/><Relationship Id="rId34" Type="http://schemas.openxmlformats.org/officeDocument/2006/relationships/image" Target="../media/image20.png"/><Relationship Id="rId42" Type="http://schemas.openxmlformats.org/officeDocument/2006/relationships/customXml" Target="../ink/ink24.xml"/><Relationship Id="rId47" Type="http://schemas.openxmlformats.org/officeDocument/2006/relationships/customXml" Target="../ink/ink27.xml"/><Relationship Id="rId7" Type="http://schemas.openxmlformats.org/officeDocument/2006/relationships/image" Target="../media/image10.png"/><Relationship Id="rId2" Type="http://schemas.openxmlformats.org/officeDocument/2006/relationships/image" Target="../media/image2.png"/><Relationship Id="rId16" Type="http://schemas.openxmlformats.org/officeDocument/2006/relationships/customXml" Target="../ink/ink8.xml"/><Relationship Id="rId29" Type="http://schemas.openxmlformats.org/officeDocument/2006/relationships/image" Target="../media/image18.png"/><Relationship Id="rId1" Type="http://schemas.openxmlformats.org/officeDocument/2006/relationships/slideLayout" Target="../slideLayouts/slideLayout1.xml"/><Relationship Id="rId6" Type="http://schemas.openxmlformats.org/officeDocument/2006/relationships/customXml" Target="../ink/ink2.xml"/><Relationship Id="rId11" Type="http://schemas.openxmlformats.org/officeDocument/2006/relationships/customXml" Target="../ink/ink5.xml"/><Relationship Id="rId24" Type="http://schemas.openxmlformats.org/officeDocument/2006/relationships/customXml" Target="../ink/ink13.xml"/><Relationship Id="rId32" Type="http://schemas.openxmlformats.org/officeDocument/2006/relationships/customXml" Target="../ink/ink18.xml"/><Relationship Id="rId37" Type="http://schemas.openxmlformats.org/officeDocument/2006/relationships/customXml" Target="../ink/ink21.xml"/><Relationship Id="rId40" Type="http://schemas.openxmlformats.org/officeDocument/2006/relationships/image" Target="../media/image23.png"/><Relationship Id="rId45" Type="http://schemas.openxmlformats.org/officeDocument/2006/relationships/customXml" Target="../ink/ink26.xml"/><Relationship Id="rId5" Type="http://schemas.openxmlformats.org/officeDocument/2006/relationships/image" Target="../media/image9.png"/><Relationship Id="rId15" Type="http://schemas.openxmlformats.org/officeDocument/2006/relationships/image" Target="../media/image13.png"/><Relationship Id="rId23" Type="http://schemas.openxmlformats.org/officeDocument/2006/relationships/image" Target="../media/image16.png"/><Relationship Id="rId28" Type="http://schemas.openxmlformats.org/officeDocument/2006/relationships/customXml" Target="../ink/ink16.xml"/><Relationship Id="rId36" Type="http://schemas.openxmlformats.org/officeDocument/2006/relationships/image" Target="../media/image21.png"/><Relationship Id="rId10" Type="http://schemas.openxmlformats.org/officeDocument/2006/relationships/customXml" Target="../ink/ink4.xml"/><Relationship Id="rId19" Type="http://schemas.openxmlformats.org/officeDocument/2006/relationships/image" Target="../media/image14.png"/><Relationship Id="rId31" Type="http://schemas.openxmlformats.org/officeDocument/2006/relationships/image" Target="../media/image19.png"/><Relationship Id="rId44" Type="http://schemas.openxmlformats.org/officeDocument/2006/relationships/image" Target="../media/image24.png"/><Relationship Id="rId4" Type="http://schemas.openxmlformats.org/officeDocument/2006/relationships/customXml" Target="../ink/ink1.xml"/><Relationship Id="rId9" Type="http://schemas.openxmlformats.org/officeDocument/2006/relationships/image" Target="../media/image11.png"/><Relationship Id="rId14" Type="http://schemas.openxmlformats.org/officeDocument/2006/relationships/customXml" Target="../ink/ink7.xml"/><Relationship Id="rId22" Type="http://schemas.openxmlformats.org/officeDocument/2006/relationships/customXml" Target="../ink/ink12.xml"/><Relationship Id="rId27" Type="http://schemas.openxmlformats.org/officeDocument/2006/relationships/customXml" Target="../ink/ink15.xml"/><Relationship Id="rId30" Type="http://schemas.openxmlformats.org/officeDocument/2006/relationships/customXml" Target="../ink/ink17.xml"/><Relationship Id="rId35" Type="http://schemas.openxmlformats.org/officeDocument/2006/relationships/customXml" Target="../ink/ink20.xml"/><Relationship Id="rId43" Type="http://schemas.openxmlformats.org/officeDocument/2006/relationships/customXml" Target="../ink/ink25.xml"/><Relationship Id="rId48" Type="http://schemas.openxmlformats.org/officeDocument/2006/relationships/image" Target="../media/image26.png"/><Relationship Id="rId8" Type="http://schemas.openxmlformats.org/officeDocument/2006/relationships/customXml" Target="../ink/ink3.xml"/><Relationship Id="rId3" Type="http://schemas.openxmlformats.org/officeDocument/2006/relationships/image" Target="../media/image8.png"/><Relationship Id="rId12" Type="http://schemas.openxmlformats.org/officeDocument/2006/relationships/customXml" Target="../ink/ink6.xml"/><Relationship Id="rId17" Type="http://schemas.openxmlformats.org/officeDocument/2006/relationships/customXml" Target="../ink/ink9.xml"/><Relationship Id="rId25" Type="http://schemas.openxmlformats.org/officeDocument/2006/relationships/image" Target="../media/image17.png"/><Relationship Id="rId33" Type="http://schemas.openxmlformats.org/officeDocument/2006/relationships/customXml" Target="../ink/ink19.xml"/><Relationship Id="rId38" Type="http://schemas.openxmlformats.org/officeDocument/2006/relationships/image" Target="../media/image22.png"/><Relationship Id="rId46" Type="http://schemas.openxmlformats.org/officeDocument/2006/relationships/image" Target="../media/image25.png"/><Relationship Id="rId20" Type="http://schemas.openxmlformats.org/officeDocument/2006/relationships/customXml" Target="../ink/ink11.xml"/><Relationship Id="rId41" Type="http://schemas.openxmlformats.org/officeDocument/2006/relationships/customXml" Target="../ink/ink23.xml"/></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28.png"/><Relationship Id="rId4" Type="http://schemas.openxmlformats.org/officeDocument/2006/relationships/customXml" Target="../ink/ink28.xml"/></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ARYA SARKAR</a:t>
            </a:r>
          </a:p>
          <a:p>
            <a:r>
              <a:rPr lang="en-US" dirty="0">
                <a:solidFill>
                  <a:schemeClr val="bg2"/>
                </a:solidFill>
                <a:latin typeface="Abadi" panose="020B0604020104020204" pitchFamily="34" charset="0"/>
                <a:ea typeface="SF Pro" pitchFamily="2" charset="0"/>
                <a:cs typeface="SF Pro" pitchFamily="2" charset="0"/>
              </a:rPr>
              <a:t>JUNE 2023</a:t>
            </a:r>
          </a:p>
        </p:txBody>
      </p:sp>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10</a:t>
            </a:fld>
            <a:endParaRPr lang="en-US" dirty="0"/>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a:lnSpc>
                <a:spcPct val="100000"/>
              </a:lnSpc>
              <a:spcBef>
                <a:spcPts val="1400"/>
              </a:spcBef>
            </a:pPr>
            <a:r>
              <a:rPr lang="en-US" sz="2200">
                <a:solidFill>
                  <a:schemeClr val="accent3">
                    <a:lumMod val="25000"/>
                  </a:schemeClr>
                </a:solidFill>
                <a:latin typeface="Abadi"/>
              </a:rPr>
              <a:t>Present your web scraping process using key phrases and flowcharts</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Add the GitHub URL of the completed web scraping notebook, as an external reference and peer-review purpose</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None/>
            </a:pPr>
            <a:r>
              <a:rPr lang="en-US" sz="2200">
                <a:solidFill>
                  <a:srgbClr val="1C7DDB"/>
                </a:solidFill>
                <a:latin typeface="Abadi"/>
              </a:rPr>
              <a:t>Place your flowchart of web scraping here</a:t>
            </a:r>
            <a:endParaRPr lang="en-US">
              <a:cs typeface="Calibri"/>
            </a:endParaRPr>
          </a:p>
        </p:txBody>
      </p:sp>
      <p:pic>
        <p:nvPicPr>
          <p:cNvPr id="7" name="Picture 6">
            <a:extLst>
              <a:ext uri="{FF2B5EF4-FFF2-40B4-BE49-F238E27FC236}">
                <a16:creationId xmlns:a16="http://schemas.microsoft.com/office/drawing/2014/main" id="{213A7F76-4B8B-CFD4-ED01-1B46F2784945}"/>
              </a:ext>
            </a:extLst>
          </p:cNvPr>
          <p:cNvPicPr>
            <a:picLocks noChangeAspect="1"/>
          </p:cNvPicPr>
          <p:nvPr/>
        </p:nvPicPr>
        <p:blipFill rotWithShape="1">
          <a:blip r:embed="rId4"/>
          <a:srcRect l="16385" t="26134" r="16196" b="23333"/>
          <a:stretch/>
        </p:blipFill>
        <p:spPr>
          <a:xfrm>
            <a:off x="871574" y="1666299"/>
            <a:ext cx="10566437" cy="4359274"/>
          </a:xfrm>
          <a:prstGeom prst="rect">
            <a:avLst/>
          </a:prstGeom>
        </p:spPr>
      </p:pic>
    </p:spTree>
    <p:extLst>
      <p:ext uri="{BB962C8B-B14F-4D97-AF65-F5344CB8AC3E}">
        <p14:creationId xmlns:p14="http://schemas.microsoft.com/office/powerpoint/2010/main" val="13855539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8975652" cy="4351338"/>
          </a:xfrm>
          <a:prstGeom prst="rect">
            <a:avLst/>
          </a:prstGeom>
        </p:spPr>
        <p:txBody>
          <a:bodyPr/>
          <a:lstStyle/>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pic>
        <p:nvPicPr>
          <p:cNvPr id="3" name="Picture 2">
            <a:extLst>
              <a:ext uri="{FF2B5EF4-FFF2-40B4-BE49-F238E27FC236}">
                <a16:creationId xmlns:a16="http://schemas.microsoft.com/office/drawing/2014/main" id="{931E7B55-C764-DA8B-71E4-9BF9432DE2D1}"/>
              </a:ext>
            </a:extLst>
          </p:cNvPr>
          <p:cNvPicPr>
            <a:picLocks noChangeAspect="1"/>
          </p:cNvPicPr>
          <p:nvPr/>
        </p:nvPicPr>
        <p:blipFill rotWithShape="1">
          <a:blip r:embed="rId3"/>
          <a:srcRect l="16956" t="31884" r="19375" b="13623"/>
          <a:stretch/>
        </p:blipFill>
        <p:spPr>
          <a:xfrm>
            <a:off x="770011" y="1434605"/>
            <a:ext cx="10515600" cy="4956256"/>
          </a:xfrm>
          <a:prstGeom prst="rect">
            <a:avLst/>
          </a:prstGeom>
          <a:solidFill>
            <a:schemeClr val="bg1"/>
          </a:solidFill>
        </p:spPr>
      </p:pic>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a:xfrm>
            <a:off x="8772561" y="5917712"/>
            <a:ext cx="2743200" cy="401638"/>
          </a:xfrm>
        </p:spPr>
        <p:txBody>
          <a:bodyPr/>
          <a:lstStyle/>
          <a:p>
            <a:fld id="{5075537C-CA84-1446-933C-8E9D027F9201}" type="slidenum">
              <a:rPr lang="en-US" smtClean="0"/>
              <a:t>11</a:t>
            </a:fld>
            <a:endParaRPr lang="en-US" dirty="0"/>
          </a:p>
        </p:txBody>
      </p:sp>
      <mc:AlternateContent xmlns:mc="http://schemas.openxmlformats.org/markup-compatibility/2006">
        <mc:Choice xmlns:p14="http://schemas.microsoft.com/office/powerpoint/2010/main" Requires="p14">
          <p:contentPart p14:bwMode="auto" r:id="rId4">
            <p14:nvContentPartPr>
              <p14:cNvPr id="6" name="Ink 5">
                <a:extLst>
                  <a:ext uri="{FF2B5EF4-FFF2-40B4-BE49-F238E27FC236}">
                    <a16:creationId xmlns:a16="http://schemas.microsoft.com/office/drawing/2014/main" id="{C71B8618-7637-E569-4508-490C14748010}"/>
                  </a:ext>
                </a:extLst>
              </p14:cNvPr>
              <p14:cNvContentPartPr/>
              <p14:nvPr/>
            </p14:nvContentPartPr>
            <p14:xfrm>
              <a:off x="8148303" y="6046873"/>
              <a:ext cx="826200" cy="182880"/>
            </p14:xfrm>
          </p:contentPart>
        </mc:Choice>
        <mc:Fallback>
          <p:pic>
            <p:nvPicPr>
              <p:cNvPr id="6" name="Ink 5">
                <a:extLst>
                  <a:ext uri="{FF2B5EF4-FFF2-40B4-BE49-F238E27FC236}">
                    <a16:creationId xmlns:a16="http://schemas.microsoft.com/office/drawing/2014/main" id="{C71B8618-7637-E569-4508-490C14748010}"/>
                  </a:ext>
                </a:extLst>
              </p:cNvPr>
              <p:cNvPicPr/>
              <p:nvPr/>
            </p:nvPicPr>
            <p:blipFill>
              <a:blip r:embed="rId5"/>
              <a:stretch>
                <a:fillRect/>
              </a:stretch>
            </p:blipFill>
            <p:spPr>
              <a:xfrm>
                <a:off x="8094663" y="5939233"/>
                <a:ext cx="933840" cy="39852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7" name="Ink 6">
                <a:extLst>
                  <a:ext uri="{FF2B5EF4-FFF2-40B4-BE49-F238E27FC236}">
                    <a16:creationId xmlns:a16="http://schemas.microsoft.com/office/drawing/2014/main" id="{35755465-6143-059A-3573-82C4B6157463}"/>
                  </a:ext>
                </a:extLst>
              </p14:cNvPr>
              <p14:cNvContentPartPr/>
              <p14:nvPr/>
            </p14:nvContentPartPr>
            <p14:xfrm>
              <a:off x="8676423" y="6138313"/>
              <a:ext cx="6840" cy="93600"/>
            </p14:xfrm>
          </p:contentPart>
        </mc:Choice>
        <mc:Fallback>
          <p:pic>
            <p:nvPicPr>
              <p:cNvPr id="7" name="Ink 6">
                <a:extLst>
                  <a:ext uri="{FF2B5EF4-FFF2-40B4-BE49-F238E27FC236}">
                    <a16:creationId xmlns:a16="http://schemas.microsoft.com/office/drawing/2014/main" id="{35755465-6143-059A-3573-82C4B6157463}"/>
                  </a:ext>
                </a:extLst>
              </p:cNvPr>
              <p:cNvPicPr/>
              <p:nvPr/>
            </p:nvPicPr>
            <p:blipFill>
              <a:blip r:embed="rId7"/>
              <a:stretch>
                <a:fillRect/>
              </a:stretch>
            </p:blipFill>
            <p:spPr>
              <a:xfrm>
                <a:off x="8622423" y="6030313"/>
                <a:ext cx="114480" cy="30924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9" name="Ink 8">
                <a:extLst>
                  <a:ext uri="{FF2B5EF4-FFF2-40B4-BE49-F238E27FC236}">
                    <a16:creationId xmlns:a16="http://schemas.microsoft.com/office/drawing/2014/main" id="{B3E519EF-3AA6-FC40-7390-7F2B975681AB}"/>
                  </a:ext>
                </a:extLst>
              </p14:cNvPr>
              <p14:cNvContentPartPr/>
              <p14:nvPr/>
            </p14:nvContentPartPr>
            <p14:xfrm>
              <a:off x="8676423" y="6142273"/>
              <a:ext cx="360" cy="360"/>
            </p14:xfrm>
          </p:contentPart>
        </mc:Choice>
        <mc:Fallback>
          <p:pic>
            <p:nvPicPr>
              <p:cNvPr id="9" name="Ink 8">
                <a:extLst>
                  <a:ext uri="{FF2B5EF4-FFF2-40B4-BE49-F238E27FC236}">
                    <a16:creationId xmlns:a16="http://schemas.microsoft.com/office/drawing/2014/main" id="{B3E519EF-3AA6-FC40-7390-7F2B975681AB}"/>
                  </a:ext>
                </a:extLst>
              </p:cNvPr>
              <p:cNvPicPr/>
              <p:nvPr/>
            </p:nvPicPr>
            <p:blipFill>
              <a:blip r:embed="rId9"/>
              <a:stretch>
                <a:fillRect/>
              </a:stretch>
            </p:blipFill>
            <p:spPr>
              <a:xfrm>
                <a:off x="8622423" y="6034273"/>
                <a:ext cx="108000" cy="21600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10" name="Ink 9">
                <a:extLst>
                  <a:ext uri="{FF2B5EF4-FFF2-40B4-BE49-F238E27FC236}">
                    <a16:creationId xmlns:a16="http://schemas.microsoft.com/office/drawing/2014/main" id="{B9785D02-08C2-4454-9DFE-8C5C8C9B571E}"/>
                  </a:ext>
                </a:extLst>
              </p14:cNvPr>
              <p14:cNvContentPartPr/>
              <p14:nvPr/>
            </p14:nvContentPartPr>
            <p14:xfrm>
              <a:off x="8676423" y="6142273"/>
              <a:ext cx="360" cy="360"/>
            </p14:xfrm>
          </p:contentPart>
        </mc:Choice>
        <mc:Fallback>
          <p:pic>
            <p:nvPicPr>
              <p:cNvPr id="10" name="Ink 9">
                <a:extLst>
                  <a:ext uri="{FF2B5EF4-FFF2-40B4-BE49-F238E27FC236}">
                    <a16:creationId xmlns:a16="http://schemas.microsoft.com/office/drawing/2014/main" id="{B9785D02-08C2-4454-9DFE-8C5C8C9B571E}"/>
                  </a:ext>
                </a:extLst>
              </p:cNvPr>
              <p:cNvPicPr/>
              <p:nvPr/>
            </p:nvPicPr>
            <p:blipFill>
              <a:blip r:embed="rId9"/>
              <a:stretch>
                <a:fillRect/>
              </a:stretch>
            </p:blipFill>
            <p:spPr>
              <a:xfrm>
                <a:off x="8622423" y="6034273"/>
                <a:ext cx="108000" cy="21600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11" name="Ink 10">
                <a:extLst>
                  <a:ext uri="{FF2B5EF4-FFF2-40B4-BE49-F238E27FC236}">
                    <a16:creationId xmlns:a16="http://schemas.microsoft.com/office/drawing/2014/main" id="{D1625D1B-603F-0921-DB84-A488959DBC9E}"/>
                  </a:ext>
                </a:extLst>
              </p14:cNvPr>
              <p14:cNvContentPartPr/>
              <p14:nvPr/>
            </p14:nvContentPartPr>
            <p14:xfrm>
              <a:off x="8755983" y="6142273"/>
              <a:ext cx="360" cy="360"/>
            </p14:xfrm>
          </p:contentPart>
        </mc:Choice>
        <mc:Fallback>
          <p:pic>
            <p:nvPicPr>
              <p:cNvPr id="11" name="Ink 10">
                <a:extLst>
                  <a:ext uri="{FF2B5EF4-FFF2-40B4-BE49-F238E27FC236}">
                    <a16:creationId xmlns:a16="http://schemas.microsoft.com/office/drawing/2014/main" id="{D1625D1B-603F-0921-DB84-A488959DBC9E}"/>
                  </a:ext>
                </a:extLst>
              </p:cNvPr>
              <p:cNvPicPr/>
              <p:nvPr/>
            </p:nvPicPr>
            <p:blipFill>
              <a:blip r:embed="rId9"/>
              <a:stretch>
                <a:fillRect/>
              </a:stretch>
            </p:blipFill>
            <p:spPr>
              <a:xfrm>
                <a:off x="8702343" y="6034273"/>
                <a:ext cx="108000" cy="21600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12" name="Ink 11">
                <a:extLst>
                  <a:ext uri="{FF2B5EF4-FFF2-40B4-BE49-F238E27FC236}">
                    <a16:creationId xmlns:a16="http://schemas.microsoft.com/office/drawing/2014/main" id="{7DC63221-2FA7-9DA3-B933-83B5E56E899C}"/>
                  </a:ext>
                </a:extLst>
              </p14:cNvPr>
              <p14:cNvContentPartPr/>
              <p14:nvPr/>
            </p14:nvContentPartPr>
            <p14:xfrm>
              <a:off x="7294743" y="6171793"/>
              <a:ext cx="360" cy="360"/>
            </p14:xfrm>
          </p:contentPart>
        </mc:Choice>
        <mc:Fallback>
          <p:pic>
            <p:nvPicPr>
              <p:cNvPr id="12" name="Ink 11">
                <a:extLst>
                  <a:ext uri="{FF2B5EF4-FFF2-40B4-BE49-F238E27FC236}">
                    <a16:creationId xmlns:a16="http://schemas.microsoft.com/office/drawing/2014/main" id="{7DC63221-2FA7-9DA3-B933-83B5E56E899C}"/>
                  </a:ext>
                </a:extLst>
              </p:cNvPr>
              <p:cNvPicPr/>
              <p:nvPr/>
            </p:nvPicPr>
            <p:blipFill>
              <a:blip r:embed="rId13"/>
              <a:stretch>
                <a:fillRect/>
              </a:stretch>
            </p:blipFill>
            <p:spPr>
              <a:xfrm>
                <a:off x="7223103" y="6027793"/>
                <a:ext cx="144000" cy="28800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13" name="Ink 12">
                <a:extLst>
                  <a:ext uri="{FF2B5EF4-FFF2-40B4-BE49-F238E27FC236}">
                    <a16:creationId xmlns:a16="http://schemas.microsoft.com/office/drawing/2014/main" id="{91E5D0A8-9323-935D-948C-21D4CB0D7D21}"/>
                  </a:ext>
                </a:extLst>
              </p14:cNvPr>
              <p14:cNvContentPartPr/>
              <p14:nvPr/>
            </p14:nvContentPartPr>
            <p14:xfrm>
              <a:off x="8209503" y="6067753"/>
              <a:ext cx="2559240" cy="74880"/>
            </p14:xfrm>
          </p:contentPart>
        </mc:Choice>
        <mc:Fallback>
          <p:pic>
            <p:nvPicPr>
              <p:cNvPr id="13" name="Ink 12">
                <a:extLst>
                  <a:ext uri="{FF2B5EF4-FFF2-40B4-BE49-F238E27FC236}">
                    <a16:creationId xmlns:a16="http://schemas.microsoft.com/office/drawing/2014/main" id="{91E5D0A8-9323-935D-948C-21D4CB0D7D21}"/>
                  </a:ext>
                </a:extLst>
              </p:cNvPr>
              <p:cNvPicPr/>
              <p:nvPr/>
            </p:nvPicPr>
            <p:blipFill>
              <a:blip r:embed="rId15"/>
              <a:stretch>
                <a:fillRect/>
              </a:stretch>
            </p:blipFill>
            <p:spPr>
              <a:xfrm>
                <a:off x="8137863" y="5924113"/>
                <a:ext cx="2702880" cy="36252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14" name="Ink 13">
                <a:extLst>
                  <a:ext uri="{FF2B5EF4-FFF2-40B4-BE49-F238E27FC236}">
                    <a16:creationId xmlns:a16="http://schemas.microsoft.com/office/drawing/2014/main" id="{3D1585B7-535F-4F58-A091-5ABB456708AC}"/>
                  </a:ext>
                </a:extLst>
              </p14:cNvPr>
              <p14:cNvContentPartPr/>
              <p14:nvPr/>
            </p14:nvContentPartPr>
            <p14:xfrm>
              <a:off x="9710343" y="6052633"/>
              <a:ext cx="360" cy="360"/>
            </p14:xfrm>
          </p:contentPart>
        </mc:Choice>
        <mc:Fallback>
          <p:pic>
            <p:nvPicPr>
              <p:cNvPr id="14" name="Ink 13">
                <a:extLst>
                  <a:ext uri="{FF2B5EF4-FFF2-40B4-BE49-F238E27FC236}">
                    <a16:creationId xmlns:a16="http://schemas.microsoft.com/office/drawing/2014/main" id="{3D1585B7-535F-4F58-A091-5ABB456708AC}"/>
                  </a:ext>
                </a:extLst>
              </p:cNvPr>
              <p:cNvPicPr/>
              <p:nvPr/>
            </p:nvPicPr>
            <p:blipFill>
              <a:blip r:embed="rId13"/>
              <a:stretch>
                <a:fillRect/>
              </a:stretch>
            </p:blipFill>
            <p:spPr>
              <a:xfrm>
                <a:off x="9638343" y="5908633"/>
                <a:ext cx="144000" cy="28800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15" name="Ink 14">
                <a:extLst>
                  <a:ext uri="{FF2B5EF4-FFF2-40B4-BE49-F238E27FC236}">
                    <a16:creationId xmlns:a16="http://schemas.microsoft.com/office/drawing/2014/main" id="{90E7F007-9246-BAD3-F18A-6A00C84834FA}"/>
                  </a:ext>
                </a:extLst>
              </p14:cNvPr>
              <p14:cNvContentPartPr/>
              <p14:nvPr/>
            </p14:nvContentPartPr>
            <p14:xfrm>
              <a:off x="9710343" y="6052633"/>
              <a:ext cx="360" cy="360"/>
            </p14:xfrm>
          </p:contentPart>
        </mc:Choice>
        <mc:Fallback>
          <p:pic>
            <p:nvPicPr>
              <p:cNvPr id="15" name="Ink 14">
                <a:extLst>
                  <a:ext uri="{FF2B5EF4-FFF2-40B4-BE49-F238E27FC236}">
                    <a16:creationId xmlns:a16="http://schemas.microsoft.com/office/drawing/2014/main" id="{90E7F007-9246-BAD3-F18A-6A00C84834FA}"/>
                  </a:ext>
                </a:extLst>
              </p:cNvPr>
              <p:cNvPicPr/>
              <p:nvPr/>
            </p:nvPicPr>
            <p:blipFill>
              <a:blip r:embed="rId13"/>
              <a:stretch>
                <a:fillRect/>
              </a:stretch>
            </p:blipFill>
            <p:spPr>
              <a:xfrm>
                <a:off x="9638343" y="5908633"/>
                <a:ext cx="144000" cy="28800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6" name="Ink 15">
                <a:extLst>
                  <a:ext uri="{FF2B5EF4-FFF2-40B4-BE49-F238E27FC236}">
                    <a16:creationId xmlns:a16="http://schemas.microsoft.com/office/drawing/2014/main" id="{4A929E88-84FB-A6E0-72D8-717E11A5B05A}"/>
                  </a:ext>
                </a:extLst>
              </p14:cNvPr>
              <p14:cNvContentPartPr/>
              <p14:nvPr/>
            </p14:nvContentPartPr>
            <p14:xfrm>
              <a:off x="8130303" y="5978113"/>
              <a:ext cx="2096280" cy="142200"/>
            </p14:xfrm>
          </p:contentPart>
        </mc:Choice>
        <mc:Fallback>
          <p:pic>
            <p:nvPicPr>
              <p:cNvPr id="16" name="Ink 15">
                <a:extLst>
                  <a:ext uri="{FF2B5EF4-FFF2-40B4-BE49-F238E27FC236}">
                    <a16:creationId xmlns:a16="http://schemas.microsoft.com/office/drawing/2014/main" id="{4A929E88-84FB-A6E0-72D8-717E11A5B05A}"/>
                  </a:ext>
                </a:extLst>
              </p:cNvPr>
              <p:cNvPicPr/>
              <p:nvPr/>
            </p:nvPicPr>
            <p:blipFill>
              <a:blip r:embed="rId19"/>
              <a:stretch>
                <a:fillRect/>
              </a:stretch>
            </p:blipFill>
            <p:spPr>
              <a:xfrm>
                <a:off x="8058303" y="5834473"/>
                <a:ext cx="2239920" cy="4298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0">
            <p14:nvContentPartPr>
              <p14:cNvPr id="17" name="Ink 16">
                <a:extLst>
                  <a:ext uri="{FF2B5EF4-FFF2-40B4-BE49-F238E27FC236}">
                    <a16:creationId xmlns:a16="http://schemas.microsoft.com/office/drawing/2014/main" id="{07BE1F09-C3E2-46E7-4A98-70BF09614CF3}"/>
                  </a:ext>
                </a:extLst>
              </p14:cNvPr>
              <p14:cNvContentPartPr/>
              <p14:nvPr/>
            </p14:nvContentPartPr>
            <p14:xfrm>
              <a:off x="7820343" y="6041473"/>
              <a:ext cx="1065960" cy="191520"/>
            </p14:xfrm>
          </p:contentPart>
        </mc:Choice>
        <mc:Fallback>
          <p:pic>
            <p:nvPicPr>
              <p:cNvPr id="17" name="Ink 16">
                <a:extLst>
                  <a:ext uri="{FF2B5EF4-FFF2-40B4-BE49-F238E27FC236}">
                    <a16:creationId xmlns:a16="http://schemas.microsoft.com/office/drawing/2014/main" id="{07BE1F09-C3E2-46E7-4A98-70BF09614CF3}"/>
                  </a:ext>
                </a:extLst>
              </p:cNvPr>
              <p:cNvPicPr/>
              <p:nvPr/>
            </p:nvPicPr>
            <p:blipFill>
              <a:blip r:embed="rId21"/>
              <a:stretch>
                <a:fillRect/>
              </a:stretch>
            </p:blipFill>
            <p:spPr>
              <a:xfrm>
                <a:off x="7784703" y="5825833"/>
                <a:ext cx="1137600" cy="6231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2">
            <p14:nvContentPartPr>
              <p14:cNvPr id="18" name="Ink 17">
                <a:extLst>
                  <a:ext uri="{FF2B5EF4-FFF2-40B4-BE49-F238E27FC236}">
                    <a16:creationId xmlns:a16="http://schemas.microsoft.com/office/drawing/2014/main" id="{25D85A59-8B8D-CCAF-EB11-C6C1C7C518D4}"/>
                  </a:ext>
                </a:extLst>
              </p14:cNvPr>
              <p14:cNvContentPartPr/>
              <p14:nvPr/>
            </p14:nvContentPartPr>
            <p14:xfrm>
              <a:off x="8057583" y="5881633"/>
              <a:ext cx="1856880" cy="572400"/>
            </p14:xfrm>
          </p:contentPart>
        </mc:Choice>
        <mc:Fallback>
          <p:pic>
            <p:nvPicPr>
              <p:cNvPr id="18" name="Ink 17">
                <a:extLst>
                  <a:ext uri="{FF2B5EF4-FFF2-40B4-BE49-F238E27FC236}">
                    <a16:creationId xmlns:a16="http://schemas.microsoft.com/office/drawing/2014/main" id="{25D85A59-8B8D-CCAF-EB11-C6C1C7C518D4}"/>
                  </a:ext>
                </a:extLst>
              </p:cNvPr>
              <p:cNvPicPr/>
              <p:nvPr/>
            </p:nvPicPr>
            <p:blipFill>
              <a:blip r:embed="rId23"/>
              <a:stretch>
                <a:fillRect/>
              </a:stretch>
            </p:blipFill>
            <p:spPr>
              <a:xfrm>
                <a:off x="7994943" y="5503633"/>
                <a:ext cx="1982520" cy="1328040"/>
              </a:xfrm>
              <a:prstGeom prst="rect">
                <a:avLst/>
              </a:prstGeom>
            </p:spPr>
          </p:pic>
        </mc:Fallback>
      </mc:AlternateContent>
      <p:grpSp>
        <p:nvGrpSpPr>
          <p:cNvPr id="29" name="Group 28">
            <a:extLst>
              <a:ext uri="{FF2B5EF4-FFF2-40B4-BE49-F238E27FC236}">
                <a16:creationId xmlns:a16="http://schemas.microsoft.com/office/drawing/2014/main" id="{1EDCF691-CF40-FC2A-962A-CDAB8D3AC0F1}"/>
              </a:ext>
            </a:extLst>
          </p:cNvPr>
          <p:cNvGrpSpPr/>
          <p:nvPr/>
        </p:nvGrpSpPr>
        <p:grpSpPr>
          <a:xfrm>
            <a:off x="8041023" y="5317028"/>
            <a:ext cx="3250800" cy="1043640"/>
            <a:chOff x="8041023" y="5317028"/>
            <a:chExt cx="3250800" cy="1043640"/>
          </a:xfrm>
        </p:grpSpPr>
        <mc:AlternateContent xmlns:mc="http://schemas.openxmlformats.org/markup-compatibility/2006">
          <mc:Choice xmlns:p14="http://schemas.microsoft.com/office/powerpoint/2010/main" xmlns:aink="http://schemas.microsoft.com/office/drawing/2016/ink" Requires="p14 aink">
            <p:contentPart p14:bwMode="auto" r:id="rId24">
              <p14:nvContentPartPr>
                <p14:cNvPr id="19" name="Ink 18">
                  <a:extLst>
                    <a:ext uri="{FF2B5EF4-FFF2-40B4-BE49-F238E27FC236}">
                      <a16:creationId xmlns:a16="http://schemas.microsoft.com/office/drawing/2014/main" id="{EE33F9C4-A7BC-4EEE-A529-FA418C3B86FF}"/>
                    </a:ext>
                  </a:extLst>
                </p14:cNvPr>
                <p14:cNvContentPartPr/>
                <p14:nvPr/>
              </p14:nvContentPartPr>
              <p14:xfrm>
                <a:off x="8507583" y="6231428"/>
                <a:ext cx="360" cy="360"/>
              </p14:xfrm>
            </p:contentPart>
          </mc:Choice>
          <mc:Fallback>
            <p:pic>
              <p:nvPicPr>
                <p:cNvPr id="19" name="Ink 18">
                  <a:extLst>
                    <a:ext uri="{FF2B5EF4-FFF2-40B4-BE49-F238E27FC236}">
                      <a16:creationId xmlns:a16="http://schemas.microsoft.com/office/drawing/2014/main" id="{EE33F9C4-A7BC-4EEE-A529-FA418C3B86FF}"/>
                    </a:ext>
                  </a:extLst>
                </p:cNvPr>
                <p:cNvPicPr/>
                <p:nvPr/>
              </p:nvPicPr>
              <p:blipFill>
                <a:blip r:embed="rId25"/>
                <a:stretch>
                  <a:fillRect/>
                </a:stretch>
              </p:blipFill>
              <p:spPr>
                <a:xfrm>
                  <a:off x="8444943" y="5853428"/>
                  <a:ext cx="126000" cy="7560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6">
              <p14:nvContentPartPr>
                <p14:cNvPr id="20" name="Ink 19">
                  <a:extLst>
                    <a:ext uri="{FF2B5EF4-FFF2-40B4-BE49-F238E27FC236}">
                      <a16:creationId xmlns:a16="http://schemas.microsoft.com/office/drawing/2014/main" id="{B91296A8-567E-5F69-5767-61579A34108D}"/>
                    </a:ext>
                  </a:extLst>
                </p14:cNvPr>
                <p14:cNvContentPartPr/>
                <p14:nvPr/>
              </p14:nvContentPartPr>
              <p14:xfrm>
                <a:off x="8507583" y="6231428"/>
                <a:ext cx="360" cy="360"/>
              </p14:xfrm>
            </p:contentPart>
          </mc:Choice>
          <mc:Fallback>
            <p:pic>
              <p:nvPicPr>
                <p:cNvPr id="20" name="Ink 19">
                  <a:extLst>
                    <a:ext uri="{FF2B5EF4-FFF2-40B4-BE49-F238E27FC236}">
                      <a16:creationId xmlns:a16="http://schemas.microsoft.com/office/drawing/2014/main" id="{B91296A8-567E-5F69-5767-61579A34108D}"/>
                    </a:ext>
                  </a:extLst>
                </p:cNvPr>
                <p:cNvPicPr/>
                <p:nvPr/>
              </p:nvPicPr>
              <p:blipFill>
                <a:blip r:embed="rId25"/>
                <a:stretch>
                  <a:fillRect/>
                </a:stretch>
              </p:blipFill>
              <p:spPr>
                <a:xfrm>
                  <a:off x="8444943" y="5853428"/>
                  <a:ext cx="126000" cy="7560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7">
              <p14:nvContentPartPr>
                <p14:cNvPr id="21" name="Ink 20">
                  <a:extLst>
                    <a:ext uri="{FF2B5EF4-FFF2-40B4-BE49-F238E27FC236}">
                      <a16:creationId xmlns:a16="http://schemas.microsoft.com/office/drawing/2014/main" id="{A5C2627B-1E9A-B4D4-DF2D-2110FDE8FD42}"/>
                    </a:ext>
                  </a:extLst>
                </p14:cNvPr>
                <p14:cNvContentPartPr/>
                <p14:nvPr/>
              </p14:nvContentPartPr>
              <p14:xfrm>
                <a:off x="8507583" y="6231428"/>
                <a:ext cx="360" cy="360"/>
              </p14:xfrm>
            </p:contentPart>
          </mc:Choice>
          <mc:Fallback>
            <p:pic>
              <p:nvPicPr>
                <p:cNvPr id="21" name="Ink 20">
                  <a:extLst>
                    <a:ext uri="{FF2B5EF4-FFF2-40B4-BE49-F238E27FC236}">
                      <a16:creationId xmlns:a16="http://schemas.microsoft.com/office/drawing/2014/main" id="{A5C2627B-1E9A-B4D4-DF2D-2110FDE8FD42}"/>
                    </a:ext>
                  </a:extLst>
                </p:cNvPr>
                <p:cNvPicPr/>
                <p:nvPr/>
              </p:nvPicPr>
              <p:blipFill>
                <a:blip r:embed="rId25"/>
                <a:stretch>
                  <a:fillRect/>
                </a:stretch>
              </p:blipFill>
              <p:spPr>
                <a:xfrm>
                  <a:off x="8444943" y="5853428"/>
                  <a:ext cx="126000" cy="7560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8">
              <p14:nvContentPartPr>
                <p14:cNvPr id="22" name="Ink 21">
                  <a:extLst>
                    <a:ext uri="{FF2B5EF4-FFF2-40B4-BE49-F238E27FC236}">
                      <a16:creationId xmlns:a16="http://schemas.microsoft.com/office/drawing/2014/main" id="{BBB4EEBD-02A3-7C7A-6867-88AE64B56F46}"/>
                    </a:ext>
                  </a:extLst>
                </p14:cNvPr>
                <p14:cNvContentPartPr/>
                <p14:nvPr/>
              </p14:nvContentPartPr>
              <p14:xfrm>
                <a:off x="8446743" y="5856668"/>
                <a:ext cx="79200" cy="375120"/>
              </p14:xfrm>
            </p:contentPart>
          </mc:Choice>
          <mc:Fallback>
            <p:pic>
              <p:nvPicPr>
                <p:cNvPr id="22" name="Ink 21">
                  <a:extLst>
                    <a:ext uri="{FF2B5EF4-FFF2-40B4-BE49-F238E27FC236}">
                      <a16:creationId xmlns:a16="http://schemas.microsoft.com/office/drawing/2014/main" id="{BBB4EEBD-02A3-7C7A-6867-88AE64B56F46}"/>
                    </a:ext>
                  </a:extLst>
                </p:cNvPr>
                <p:cNvPicPr/>
                <p:nvPr/>
              </p:nvPicPr>
              <p:blipFill>
                <a:blip r:embed="rId29"/>
                <a:stretch>
                  <a:fillRect/>
                </a:stretch>
              </p:blipFill>
              <p:spPr>
                <a:xfrm>
                  <a:off x="8384103" y="5479028"/>
                  <a:ext cx="204840" cy="11307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30">
              <p14:nvContentPartPr>
                <p14:cNvPr id="23" name="Ink 22">
                  <a:extLst>
                    <a:ext uri="{FF2B5EF4-FFF2-40B4-BE49-F238E27FC236}">
                      <a16:creationId xmlns:a16="http://schemas.microsoft.com/office/drawing/2014/main" id="{302D7540-823B-C9B0-180C-14F64B61C99B}"/>
                    </a:ext>
                  </a:extLst>
                </p14:cNvPr>
                <p14:cNvContentPartPr/>
                <p14:nvPr/>
              </p14:nvContentPartPr>
              <p14:xfrm>
                <a:off x="8467983" y="6211628"/>
                <a:ext cx="360" cy="360"/>
              </p14:xfrm>
            </p:contentPart>
          </mc:Choice>
          <mc:Fallback>
            <p:pic>
              <p:nvPicPr>
                <p:cNvPr id="23" name="Ink 22">
                  <a:extLst>
                    <a:ext uri="{FF2B5EF4-FFF2-40B4-BE49-F238E27FC236}">
                      <a16:creationId xmlns:a16="http://schemas.microsoft.com/office/drawing/2014/main" id="{302D7540-823B-C9B0-180C-14F64B61C99B}"/>
                    </a:ext>
                  </a:extLst>
                </p:cNvPr>
                <p:cNvPicPr/>
                <p:nvPr/>
              </p:nvPicPr>
              <p:blipFill>
                <a:blip r:embed="rId31"/>
                <a:stretch>
                  <a:fillRect/>
                </a:stretch>
              </p:blipFill>
              <p:spPr>
                <a:xfrm>
                  <a:off x="8404983" y="5833988"/>
                  <a:ext cx="126000" cy="7560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32">
              <p14:nvContentPartPr>
                <p14:cNvPr id="24" name="Ink 23">
                  <a:extLst>
                    <a:ext uri="{FF2B5EF4-FFF2-40B4-BE49-F238E27FC236}">
                      <a16:creationId xmlns:a16="http://schemas.microsoft.com/office/drawing/2014/main" id="{2B9E2015-F246-0148-B168-822328A74CCD}"/>
                    </a:ext>
                  </a:extLst>
                </p14:cNvPr>
                <p14:cNvContentPartPr/>
                <p14:nvPr/>
              </p14:nvContentPartPr>
              <p14:xfrm>
                <a:off x="8467983" y="6211628"/>
                <a:ext cx="360" cy="360"/>
              </p14:xfrm>
            </p:contentPart>
          </mc:Choice>
          <mc:Fallback>
            <p:pic>
              <p:nvPicPr>
                <p:cNvPr id="24" name="Ink 23">
                  <a:extLst>
                    <a:ext uri="{FF2B5EF4-FFF2-40B4-BE49-F238E27FC236}">
                      <a16:creationId xmlns:a16="http://schemas.microsoft.com/office/drawing/2014/main" id="{2B9E2015-F246-0148-B168-822328A74CCD}"/>
                    </a:ext>
                  </a:extLst>
                </p:cNvPr>
                <p:cNvPicPr/>
                <p:nvPr/>
              </p:nvPicPr>
              <p:blipFill>
                <a:blip r:embed="rId31"/>
                <a:stretch>
                  <a:fillRect/>
                </a:stretch>
              </p:blipFill>
              <p:spPr>
                <a:xfrm>
                  <a:off x="8404983" y="5833988"/>
                  <a:ext cx="126000" cy="7560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33">
              <p14:nvContentPartPr>
                <p14:cNvPr id="25" name="Ink 24">
                  <a:extLst>
                    <a:ext uri="{FF2B5EF4-FFF2-40B4-BE49-F238E27FC236}">
                      <a16:creationId xmlns:a16="http://schemas.microsoft.com/office/drawing/2014/main" id="{4E99E881-02B3-F7EB-66EC-5AC915FE89FE}"/>
                    </a:ext>
                  </a:extLst>
                </p14:cNvPr>
                <p14:cNvContentPartPr/>
                <p14:nvPr/>
              </p14:nvContentPartPr>
              <p14:xfrm>
                <a:off x="8417583" y="6211628"/>
                <a:ext cx="208800" cy="50760"/>
              </p14:xfrm>
            </p:contentPart>
          </mc:Choice>
          <mc:Fallback>
            <p:pic>
              <p:nvPicPr>
                <p:cNvPr id="25" name="Ink 24">
                  <a:extLst>
                    <a:ext uri="{FF2B5EF4-FFF2-40B4-BE49-F238E27FC236}">
                      <a16:creationId xmlns:a16="http://schemas.microsoft.com/office/drawing/2014/main" id="{4E99E881-02B3-F7EB-66EC-5AC915FE89FE}"/>
                    </a:ext>
                  </a:extLst>
                </p:cNvPr>
                <p:cNvPicPr/>
                <p:nvPr/>
              </p:nvPicPr>
              <p:blipFill>
                <a:blip r:embed="rId34"/>
                <a:stretch>
                  <a:fillRect/>
                </a:stretch>
              </p:blipFill>
              <p:spPr>
                <a:xfrm>
                  <a:off x="8354943" y="5833988"/>
                  <a:ext cx="334440" cy="8064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35">
              <p14:nvContentPartPr>
                <p14:cNvPr id="26" name="Ink 25">
                  <a:extLst>
                    <a:ext uri="{FF2B5EF4-FFF2-40B4-BE49-F238E27FC236}">
                      <a16:creationId xmlns:a16="http://schemas.microsoft.com/office/drawing/2014/main" id="{69A0B7D9-4355-8FB5-5E74-584BA8060F33}"/>
                    </a:ext>
                  </a:extLst>
                </p14:cNvPr>
                <p14:cNvContentPartPr/>
                <p14:nvPr/>
              </p14:nvContentPartPr>
              <p14:xfrm>
                <a:off x="8041023" y="5557508"/>
                <a:ext cx="3250800" cy="803160"/>
              </p14:xfrm>
            </p:contentPart>
          </mc:Choice>
          <mc:Fallback>
            <p:pic>
              <p:nvPicPr>
                <p:cNvPr id="26" name="Ink 25">
                  <a:extLst>
                    <a:ext uri="{FF2B5EF4-FFF2-40B4-BE49-F238E27FC236}">
                      <a16:creationId xmlns:a16="http://schemas.microsoft.com/office/drawing/2014/main" id="{69A0B7D9-4355-8FB5-5E74-584BA8060F33}"/>
                    </a:ext>
                  </a:extLst>
                </p:cNvPr>
                <p:cNvPicPr/>
                <p:nvPr/>
              </p:nvPicPr>
              <p:blipFill>
                <a:blip r:embed="rId36"/>
                <a:stretch>
                  <a:fillRect/>
                </a:stretch>
              </p:blipFill>
              <p:spPr>
                <a:xfrm>
                  <a:off x="7978383" y="5179868"/>
                  <a:ext cx="3376440" cy="15588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37">
              <p14:nvContentPartPr>
                <p14:cNvPr id="28" name="Ink 27">
                  <a:extLst>
                    <a:ext uri="{FF2B5EF4-FFF2-40B4-BE49-F238E27FC236}">
                      <a16:creationId xmlns:a16="http://schemas.microsoft.com/office/drawing/2014/main" id="{FEC955AC-8193-A9AD-CD10-5B515B37D649}"/>
                    </a:ext>
                  </a:extLst>
                </p14:cNvPr>
                <p14:cNvContentPartPr/>
                <p14:nvPr/>
              </p14:nvContentPartPr>
              <p14:xfrm>
                <a:off x="10604943" y="5317028"/>
                <a:ext cx="360" cy="360"/>
              </p14:xfrm>
            </p:contentPart>
          </mc:Choice>
          <mc:Fallback>
            <p:pic>
              <p:nvPicPr>
                <p:cNvPr id="28" name="Ink 27">
                  <a:extLst>
                    <a:ext uri="{FF2B5EF4-FFF2-40B4-BE49-F238E27FC236}">
                      <a16:creationId xmlns:a16="http://schemas.microsoft.com/office/drawing/2014/main" id="{FEC955AC-8193-A9AD-CD10-5B515B37D649}"/>
                    </a:ext>
                  </a:extLst>
                </p:cNvPr>
                <p:cNvPicPr/>
                <p:nvPr/>
              </p:nvPicPr>
              <p:blipFill>
                <a:blip r:embed="rId38"/>
                <a:stretch>
                  <a:fillRect/>
                </a:stretch>
              </p:blipFill>
              <p:spPr>
                <a:xfrm>
                  <a:off x="10541943" y="4939388"/>
                  <a:ext cx="126000" cy="756000"/>
                </a:xfrm>
                <a:prstGeom prst="rect">
                  <a:avLst/>
                </a:prstGeom>
              </p:spPr>
            </p:pic>
          </mc:Fallback>
        </mc:AlternateContent>
      </p:grpSp>
      <p:grpSp>
        <p:nvGrpSpPr>
          <p:cNvPr id="33" name="Group 32">
            <a:extLst>
              <a:ext uri="{FF2B5EF4-FFF2-40B4-BE49-F238E27FC236}">
                <a16:creationId xmlns:a16="http://schemas.microsoft.com/office/drawing/2014/main" id="{7FD94976-D5E7-9549-9E5A-116F3DAE2ABC}"/>
              </a:ext>
            </a:extLst>
          </p:cNvPr>
          <p:cNvGrpSpPr/>
          <p:nvPr/>
        </p:nvGrpSpPr>
        <p:grpSpPr>
          <a:xfrm>
            <a:off x="12682143" y="2971268"/>
            <a:ext cx="360" cy="360"/>
            <a:chOff x="12682143" y="2971268"/>
            <a:chExt cx="360" cy="360"/>
          </a:xfrm>
        </p:grpSpPr>
        <mc:AlternateContent xmlns:mc="http://schemas.openxmlformats.org/markup-compatibility/2006">
          <mc:Choice xmlns:p14="http://schemas.microsoft.com/office/powerpoint/2010/main" xmlns:aink="http://schemas.microsoft.com/office/drawing/2016/ink" Requires="p14 aink">
            <p:contentPart p14:bwMode="auto" r:id="rId39">
              <p14:nvContentPartPr>
                <p14:cNvPr id="30" name="Ink 29">
                  <a:extLst>
                    <a:ext uri="{FF2B5EF4-FFF2-40B4-BE49-F238E27FC236}">
                      <a16:creationId xmlns:a16="http://schemas.microsoft.com/office/drawing/2014/main" id="{223559AE-1BAB-E576-E22D-75F8765561A0}"/>
                    </a:ext>
                  </a:extLst>
                </p14:cNvPr>
                <p14:cNvContentPartPr/>
                <p14:nvPr/>
              </p14:nvContentPartPr>
              <p14:xfrm>
                <a:off x="12682143" y="2971268"/>
                <a:ext cx="360" cy="360"/>
              </p14:xfrm>
            </p:contentPart>
          </mc:Choice>
          <mc:Fallback>
            <p:pic>
              <p:nvPicPr>
                <p:cNvPr id="30" name="Ink 29">
                  <a:extLst>
                    <a:ext uri="{FF2B5EF4-FFF2-40B4-BE49-F238E27FC236}">
                      <a16:creationId xmlns:a16="http://schemas.microsoft.com/office/drawing/2014/main" id="{223559AE-1BAB-E576-E22D-75F8765561A0}"/>
                    </a:ext>
                  </a:extLst>
                </p:cNvPr>
                <p:cNvPicPr/>
                <p:nvPr/>
              </p:nvPicPr>
              <p:blipFill>
                <a:blip r:embed="rId40"/>
                <a:stretch>
                  <a:fillRect/>
                </a:stretch>
              </p:blipFill>
              <p:spPr>
                <a:xfrm>
                  <a:off x="12619503" y="2593268"/>
                  <a:ext cx="126000" cy="7560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41">
              <p14:nvContentPartPr>
                <p14:cNvPr id="31" name="Ink 30">
                  <a:extLst>
                    <a:ext uri="{FF2B5EF4-FFF2-40B4-BE49-F238E27FC236}">
                      <a16:creationId xmlns:a16="http://schemas.microsoft.com/office/drawing/2014/main" id="{C98DE057-0FB2-5138-125D-E586AF854C5B}"/>
                    </a:ext>
                  </a:extLst>
                </p14:cNvPr>
                <p14:cNvContentPartPr/>
                <p14:nvPr/>
              </p14:nvContentPartPr>
              <p14:xfrm>
                <a:off x="12682143" y="2971268"/>
                <a:ext cx="360" cy="360"/>
              </p14:xfrm>
            </p:contentPart>
          </mc:Choice>
          <mc:Fallback>
            <p:pic>
              <p:nvPicPr>
                <p:cNvPr id="31" name="Ink 30">
                  <a:extLst>
                    <a:ext uri="{FF2B5EF4-FFF2-40B4-BE49-F238E27FC236}">
                      <a16:creationId xmlns:a16="http://schemas.microsoft.com/office/drawing/2014/main" id="{C98DE057-0FB2-5138-125D-E586AF854C5B}"/>
                    </a:ext>
                  </a:extLst>
                </p:cNvPr>
                <p:cNvPicPr/>
                <p:nvPr/>
              </p:nvPicPr>
              <p:blipFill>
                <a:blip r:embed="rId40"/>
                <a:stretch>
                  <a:fillRect/>
                </a:stretch>
              </p:blipFill>
              <p:spPr>
                <a:xfrm>
                  <a:off x="12619503" y="2593268"/>
                  <a:ext cx="126000" cy="7560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42">
              <p14:nvContentPartPr>
                <p14:cNvPr id="32" name="Ink 31">
                  <a:extLst>
                    <a:ext uri="{FF2B5EF4-FFF2-40B4-BE49-F238E27FC236}">
                      <a16:creationId xmlns:a16="http://schemas.microsoft.com/office/drawing/2014/main" id="{F3C529BB-217A-C8C7-FFFB-568671C18BD9}"/>
                    </a:ext>
                  </a:extLst>
                </p14:cNvPr>
                <p14:cNvContentPartPr/>
                <p14:nvPr/>
              </p14:nvContentPartPr>
              <p14:xfrm>
                <a:off x="12682143" y="2971268"/>
                <a:ext cx="360" cy="360"/>
              </p14:xfrm>
            </p:contentPart>
          </mc:Choice>
          <mc:Fallback>
            <p:pic>
              <p:nvPicPr>
                <p:cNvPr id="32" name="Ink 31">
                  <a:extLst>
                    <a:ext uri="{FF2B5EF4-FFF2-40B4-BE49-F238E27FC236}">
                      <a16:creationId xmlns:a16="http://schemas.microsoft.com/office/drawing/2014/main" id="{F3C529BB-217A-C8C7-FFFB-568671C18BD9}"/>
                    </a:ext>
                  </a:extLst>
                </p:cNvPr>
                <p:cNvPicPr/>
                <p:nvPr/>
              </p:nvPicPr>
              <p:blipFill>
                <a:blip r:embed="rId40"/>
                <a:stretch>
                  <a:fillRect/>
                </a:stretch>
              </p:blipFill>
              <p:spPr>
                <a:xfrm>
                  <a:off x="12619503" y="2593268"/>
                  <a:ext cx="126000" cy="756000"/>
                </a:xfrm>
                <a:prstGeom prst="rect">
                  <a:avLst/>
                </a:prstGeom>
              </p:spPr>
            </p:pic>
          </mc:Fallback>
        </mc:AlternateContent>
      </p:grpSp>
      <mc:AlternateContent xmlns:mc="http://schemas.openxmlformats.org/markup-compatibility/2006">
        <mc:Choice xmlns:p14="http://schemas.microsoft.com/office/powerpoint/2010/main" xmlns:aink="http://schemas.microsoft.com/office/drawing/2016/ink" Requires="p14 aink">
          <p:contentPart p14:bwMode="auto" r:id="rId43">
            <p14:nvContentPartPr>
              <p14:cNvPr id="34" name="Ink 33">
                <a:extLst>
                  <a:ext uri="{FF2B5EF4-FFF2-40B4-BE49-F238E27FC236}">
                    <a16:creationId xmlns:a16="http://schemas.microsoft.com/office/drawing/2014/main" id="{DCB6DD45-196A-12D7-64CF-F14E5C90ABF4}"/>
                  </a:ext>
                </a:extLst>
              </p14:cNvPr>
              <p14:cNvContentPartPr/>
              <p14:nvPr/>
            </p14:nvContentPartPr>
            <p14:xfrm>
              <a:off x="-626697" y="516428"/>
              <a:ext cx="360" cy="360"/>
            </p14:xfrm>
          </p:contentPart>
        </mc:Choice>
        <mc:Fallback>
          <p:pic>
            <p:nvPicPr>
              <p:cNvPr id="34" name="Ink 33">
                <a:extLst>
                  <a:ext uri="{FF2B5EF4-FFF2-40B4-BE49-F238E27FC236}">
                    <a16:creationId xmlns:a16="http://schemas.microsoft.com/office/drawing/2014/main" id="{DCB6DD45-196A-12D7-64CF-F14E5C90ABF4}"/>
                  </a:ext>
                </a:extLst>
              </p:cNvPr>
              <p:cNvPicPr/>
              <p:nvPr/>
            </p:nvPicPr>
            <p:blipFill>
              <a:blip r:embed="rId44"/>
              <a:stretch>
                <a:fillRect/>
              </a:stretch>
            </p:blipFill>
            <p:spPr>
              <a:xfrm>
                <a:off x="-689697" y="138428"/>
                <a:ext cx="126000" cy="7560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45">
            <p14:nvContentPartPr>
              <p14:cNvPr id="35" name="Ink 34">
                <a:extLst>
                  <a:ext uri="{FF2B5EF4-FFF2-40B4-BE49-F238E27FC236}">
                    <a16:creationId xmlns:a16="http://schemas.microsoft.com/office/drawing/2014/main" id="{EE21654F-B6B6-EAAA-8B3E-E3427CA6CDE4}"/>
                  </a:ext>
                </a:extLst>
              </p14:cNvPr>
              <p14:cNvContentPartPr/>
              <p14:nvPr/>
            </p14:nvContentPartPr>
            <p14:xfrm>
              <a:off x="-1212777" y="49148"/>
              <a:ext cx="360" cy="360"/>
            </p14:xfrm>
          </p:contentPart>
        </mc:Choice>
        <mc:Fallback>
          <p:pic>
            <p:nvPicPr>
              <p:cNvPr id="35" name="Ink 34">
                <a:extLst>
                  <a:ext uri="{FF2B5EF4-FFF2-40B4-BE49-F238E27FC236}">
                    <a16:creationId xmlns:a16="http://schemas.microsoft.com/office/drawing/2014/main" id="{EE21654F-B6B6-EAAA-8B3E-E3427CA6CDE4}"/>
                  </a:ext>
                </a:extLst>
              </p:cNvPr>
              <p:cNvPicPr/>
              <p:nvPr/>
            </p:nvPicPr>
            <p:blipFill>
              <a:blip r:embed="rId46"/>
              <a:stretch>
                <a:fillRect/>
              </a:stretch>
            </p:blipFill>
            <p:spPr>
              <a:xfrm>
                <a:off x="-1275417" y="-328852"/>
                <a:ext cx="126000" cy="7560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47">
            <p14:nvContentPartPr>
              <p14:cNvPr id="36" name="Ink 35">
                <a:extLst>
                  <a:ext uri="{FF2B5EF4-FFF2-40B4-BE49-F238E27FC236}">
                    <a16:creationId xmlns:a16="http://schemas.microsoft.com/office/drawing/2014/main" id="{264F8602-FBC9-57AB-2F58-62D4255C192F}"/>
                  </a:ext>
                </a:extLst>
              </p14:cNvPr>
              <p14:cNvContentPartPr/>
              <p14:nvPr/>
            </p14:nvContentPartPr>
            <p14:xfrm>
              <a:off x="10154223" y="5830748"/>
              <a:ext cx="1551600" cy="641880"/>
            </p14:xfrm>
          </p:contentPart>
        </mc:Choice>
        <mc:Fallback>
          <p:pic>
            <p:nvPicPr>
              <p:cNvPr id="36" name="Ink 35">
                <a:extLst>
                  <a:ext uri="{FF2B5EF4-FFF2-40B4-BE49-F238E27FC236}">
                    <a16:creationId xmlns:a16="http://schemas.microsoft.com/office/drawing/2014/main" id="{264F8602-FBC9-57AB-2F58-62D4255C192F}"/>
                  </a:ext>
                </a:extLst>
              </p:cNvPr>
              <p:cNvPicPr/>
              <p:nvPr/>
            </p:nvPicPr>
            <p:blipFill>
              <a:blip r:embed="rId48"/>
              <a:stretch>
                <a:fillRect/>
              </a:stretch>
            </p:blipFill>
            <p:spPr>
              <a:xfrm>
                <a:off x="10091223" y="5452748"/>
                <a:ext cx="1677240" cy="1397520"/>
              </a:xfrm>
              <a:prstGeom prst="rect">
                <a:avLst/>
              </a:prstGeom>
            </p:spPr>
          </p:pic>
        </mc:Fallback>
      </mc:AlternateContent>
    </p:spTree>
    <p:extLst>
      <p:ext uri="{BB962C8B-B14F-4D97-AF65-F5344CB8AC3E}">
        <p14:creationId xmlns:p14="http://schemas.microsoft.com/office/powerpoint/2010/main" val="29875529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12</a:t>
            </a:fld>
            <a:endParaRPr lang="en-US"/>
          </a:p>
        </p:txBody>
      </p:sp>
      <p:pic>
        <p:nvPicPr>
          <p:cNvPr id="7" name="Content Placeholder 6">
            <a:extLst>
              <a:ext uri="{FF2B5EF4-FFF2-40B4-BE49-F238E27FC236}">
                <a16:creationId xmlns:a16="http://schemas.microsoft.com/office/drawing/2014/main" id="{6E669628-E2FC-ED49-D23D-EAFD0E981857}"/>
              </a:ext>
            </a:extLst>
          </p:cNvPr>
          <p:cNvPicPr>
            <a:picLocks noGrp="1" noChangeAspect="1"/>
          </p:cNvPicPr>
          <p:nvPr>
            <p:ph idx="4294967295"/>
          </p:nvPr>
        </p:nvPicPr>
        <p:blipFill rotWithShape="1">
          <a:blip r:embed="rId3"/>
          <a:srcRect l="16620" t="38471" r="31718" b="11988"/>
          <a:stretch/>
        </p:blipFill>
        <p:spPr>
          <a:xfrm>
            <a:off x="1418309" y="1321904"/>
            <a:ext cx="9219004" cy="4830418"/>
          </a:xfrm>
          <a:prstGeom prst="rect">
            <a:avLst/>
          </a:prstGeom>
        </p:spPr>
      </p:pic>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mc:AlternateContent xmlns:mc="http://schemas.openxmlformats.org/markup-compatibility/2006">
        <mc:Choice xmlns:p14="http://schemas.microsoft.com/office/powerpoint/2010/main" xmlns:aink="http://schemas.microsoft.com/office/drawing/2016/ink" Requires="p14 aink">
          <p:contentPart p14:bwMode="auto" r:id="rId4">
            <p14:nvContentPartPr>
              <p14:cNvPr id="2" name="Ink 1">
                <a:extLst>
                  <a:ext uri="{FF2B5EF4-FFF2-40B4-BE49-F238E27FC236}">
                    <a16:creationId xmlns:a16="http://schemas.microsoft.com/office/drawing/2014/main" id="{F5AD81A7-1DCC-6984-55C8-998900E23764}"/>
                  </a:ext>
                </a:extLst>
              </p14:cNvPr>
              <p14:cNvContentPartPr/>
              <p14:nvPr/>
            </p14:nvContentPartPr>
            <p14:xfrm>
              <a:off x="7762023" y="3070753"/>
              <a:ext cx="360" cy="360"/>
            </p14:xfrm>
          </p:contentPart>
        </mc:Choice>
        <mc:Fallback>
          <p:pic>
            <p:nvPicPr>
              <p:cNvPr id="2" name="Ink 1">
                <a:extLst>
                  <a:ext uri="{FF2B5EF4-FFF2-40B4-BE49-F238E27FC236}">
                    <a16:creationId xmlns:a16="http://schemas.microsoft.com/office/drawing/2014/main" id="{F5AD81A7-1DCC-6984-55C8-998900E23764}"/>
                  </a:ext>
                </a:extLst>
              </p:cNvPr>
              <p:cNvPicPr/>
              <p:nvPr/>
            </p:nvPicPr>
            <p:blipFill>
              <a:blip r:embed="rId5"/>
              <a:stretch>
                <a:fillRect/>
              </a:stretch>
            </p:blipFill>
            <p:spPr>
              <a:xfrm>
                <a:off x="7699383" y="2693113"/>
                <a:ext cx="126000" cy="756000"/>
              </a:xfrm>
              <a:prstGeom prst="rect">
                <a:avLst/>
              </a:prstGeom>
            </p:spPr>
          </p:pic>
        </mc:Fallback>
      </mc:AlternateContent>
    </p:spTree>
    <p:extLst>
      <p:ext uri="{BB962C8B-B14F-4D97-AF65-F5344CB8AC3E}">
        <p14:creationId xmlns:p14="http://schemas.microsoft.com/office/powerpoint/2010/main" val="7799716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13</a:t>
            </a:fld>
            <a:endParaRPr lang="en-US"/>
          </a:p>
        </p:txBody>
      </p:sp>
      <p:pic>
        <p:nvPicPr>
          <p:cNvPr id="6" name="Content Placeholder 5">
            <a:extLst>
              <a:ext uri="{FF2B5EF4-FFF2-40B4-BE49-F238E27FC236}">
                <a16:creationId xmlns:a16="http://schemas.microsoft.com/office/drawing/2014/main" id="{9CFA0B17-C3B2-4D74-80E7-24805D8A4AAC}"/>
              </a:ext>
            </a:extLst>
          </p:cNvPr>
          <p:cNvPicPr>
            <a:picLocks noGrp="1" noChangeAspect="1"/>
          </p:cNvPicPr>
          <p:nvPr>
            <p:ph idx="4294967295"/>
          </p:nvPr>
        </p:nvPicPr>
        <p:blipFill rotWithShape="1">
          <a:blip r:embed="rId3"/>
          <a:srcRect l="17085" t="44629" r="18478" b="11074"/>
          <a:stretch/>
        </p:blipFill>
        <p:spPr>
          <a:xfrm>
            <a:off x="1138134" y="1610139"/>
            <a:ext cx="9915731" cy="4734378"/>
          </a:xfrm>
          <a:prstGeom prst="rect">
            <a:avLst/>
          </a:prstGeom>
        </p:spPr>
      </p:pic>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pic>
        <p:nvPicPr>
          <p:cNvPr id="5" name="Picture 4">
            <a:extLst>
              <a:ext uri="{FF2B5EF4-FFF2-40B4-BE49-F238E27FC236}">
                <a16:creationId xmlns:a16="http://schemas.microsoft.com/office/drawing/2014/main" id="{5B648058-E2D4-11E8-DC38-7B697BC4145E}"/>
              </a:ext>
            </a:extLst>
          </p:cNvPr>
          <p:cNvPicPr>
            <a:picLocks noChangeAspect="1"/>
          </p:cNvPicPr>
          <p:nvPr/>
        </p:nvPicPr>
        <p:blipFill rotWithShape="1">
          <a:blip r:embed="rId3"/>
          <a:srcRect l="13750" t="23333" r="14810" b="29276"/>
          <a:stretch/>
        </p:blipFill>
        <p:spPr>
          <a:xfrm>
            <a:off x="1075102" y="1789042"/>
            <a:ext cx="10041795" cy="4045227"/>
          </a:xfrm>
          <a:prstGeom prst="rect">
            <a:avLst/>
          </a:prstGeom>
        </p:spPr>
      </p:pic>
    </p:spTree>
    <p:extLst>
      <p:ext uri="{BB962C8B-B14F-4D97-AF65-F5344CB8AC3E}">
        <p14:creationId xmlns:p14="http://schemas.microsoft.com/office/powerpoint/2010/main" val="19006382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838200" y="1517245"/>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As all the algorithms are giving the same accuracy, they all perform practically the same.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 By using our machine learning model, we can predict if the first stage of our competitor will land and determine the cost of a launch.</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02146F-B9CA-1B46-0318-4B643D1A254A}"/>
              </a:ext>
            </a:extLst>
          </p:cNvPr>
          <p:cNvSpPr>
            <a:spLocks noGrp="1"/>
          </p:cNvSpPr>
          <p:nvPr>
            <p:ph type="ctrTitle"/>
          </p:nvPr>
        </p:nvSpPr>
        <p:spPr>
          <a:xfrm>
            <a:off x="1524000" y="1122363"/>
            <a:ext cx="9144000" cy="467898"/>
          </a:xfrm>
        </p:spPr>
        <p:txBody>
          <a:bodyPr>
            <a:normAutofit fontScale="90000"/>
          </a:bodyPr>
          <a:lstStyle/>
          <a:p>
            <a:r>
              <a:rPr lang="en-US" dirty="0"/>
              <a:t>AIM of this Project</a:t>
            </a:r>
            <a:endParaRPr lang="en-IN" dirty="0"/>
          </a:p>
        </p:txBody>
      </p:sp>
      <p:sp>
        <p:nvSpPr>
          <p:cNvPr id="4" name="TextBox 3">
            <a:extLst>
              <a:ext uri="{FF2B5EF4-FFF2-40B4-BE49-F238E27FC236}">
                <a16:creationId xmlns:a16="http://schemas.microsoft.com/office/drawing/2014/main" id="{D009BFEC-5D9D-810F-E079-D1D665BC566F}"/>
              </a:ext>
            </a:extLst>
          </p:cNvPr>
          <p:cNvSpPr txBox="1"/>
          <p:nvPr/>
        </p:nvSpPr>
        <p:spPr>
          <a:xfrm>
            <a:off x="1524000" y="1858617"/>
            <a:ext cx="9144000" cy="4093428"/>
          </a:xfrm>
          <a:prstGeom prst="rect">
            <a:avLst/>
          </a:prstGeom>
          <a:noFill/>
        </p:spPr>
        <p:txBody>
          <a:bodyPr wrap="square" rtlCol="0">
            <a:spAutoFit/>
          </a:bodyPr>
          <a:lstStyle/>
          <a:p>
            <a:r>
              <a:rPr lang="en-US" sz="2000" dirty="0">
                <a:latin typeface="Franklin Gothic Demi" panose="020B0703020102020204" pitchFamily="34" charset="0"/>
              </a:rPr>
              <a:t>Here I assume the role of a Data Scientist working for a startup name SpaceY intending to compete with SpaceX, and in the process follow the Data Science methodology involving data collection, data wrangling, exploratory data analysis, data visualization, model development, model evaluation, and reporting results to stakeholders.</a:t>
            </a:r>
          </a:p>
          <a:p>
            <a:endParaRPr lang="en-US" sz="2000" dirty="0">
              <a:latin typeface="Franklin Gothic Demi" panose="020B0703020102020204" pitchFamily="34" charset="0"/>
            </a:endParaRPr>
          </a:p>
          <a:p>
            <a:r>
              <a:rPr lang="en-US" sz="2000" dirty="0">
                <a:latin typeface="Franklin Gothic Demi" panose="020B0703020102020204" pitchFamily="34" charset="0"/>
              </a:rPr>
              <a:t>In this project, we will predict if the Falcon 9 first stage will land successfully. SpaceX advertises Falcon 9 rocket launches on its website, with a cost of $62 million. Other providers cost upward of $165 million each, much of the savings is because SpaceX can reuse the first stage. Therefore, if we can determine if the first stage will land, we can determine the cost of a launch. This information can be used if an alternate company wants to bid against SpaceX for a rocket launch.</a:t>
            </a:r>
            <a:endParaRPr lang="en-IN" sz="2000" dirty="0">
              <a:latin typeface="Franklin Gothic Demi" panose="020B0703020102020204" pitchFamily="34" charset="0"/>
            </a:endParaRPr>
          </a:p>
        </p:txBody>
      </p:sp>
    </p:spTree>
    <p:extLst>
      <p:ext uri="{BB962C8B-B14F-4D97-AF65-F5344CB8AC3E}">
        <p14:creationId xmlns:p14="http://schemas.microsoft.com/office/powerpoint/2010/main" val="1194042692"/>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1480931"/>
            <a:ext cx="10326708" cy="1202634"/>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US" sz="2000" dirty="0">
                <a:solidFill>
                  <a:schemeClr val="accent3">
                    <a:lumMod val="25000"/>
                  </a:schemeClr>
                </a:solidFill>
                <a:latin typeface="Abadi" panose="020B0604020104020204" pitchFamily="34" charset="0"/>
              </a:rPr>
              <a:t>The commercial space age is here, for that reason our company </a:t>
            </a:r>
            <a:r>
              <a:rPr lang="en-US" sz="2000" b="1" dirty="0">
                <a:solidFill>
                  <a:schemeClr val="accent3">
                    <a:lumMod val="25000"/>
                  </a:schemeClr>
                </a:solidFill>
                <a:latin typeface="Abadi" panose="020B0604020104020204" pitchFamily="34" charset="0"/>
              </a:rPr>
              <a:t>SpaceY</a:t>
            </a:r>
            <a:r>
              <a:rPr lang="en-US" sz="2000" dirty="0">
                <a:solidFill>
                  <a:schemeClr val="accent3">
                    <a:lumMod val="25000"/>
                  </a:schemeClr>
                </a:solidFill>
                <a:latin typeface="Abadi" panose="020B0604020104020204" pitchFamily="34" charset="0"/>
              </a:rPr>
              <a:t> was born.</a:t>
            </a:r>
          </a:p>
          <a:p>
            <a:pPr marL="0" indent="0">
              <a:lnSpc>
                <a:spcPct val="100000"/>
              </a:lnSpc>
              <a:spcBef>
                <a:spcPts val="1400"/>
              </a:spcBef>
              <a:buNone/>
            </a:pPr>
            <a:r>
              <a:rPr lang="en-US" sz="2000" b="1" dirty="0">
                <a:solidFill>
                  <a:schemeClr val="accent3">
                    <a:lumMod val="25000"/>
                  </a:schemeClr>
                </a:solidFill>
                <a:latin typeface="Abadi" panose="020B0604020104020204" pitchFamily="34" charset="0"/>
              </a:rPr>
              <a:t>SpaceY</a:t>
            </a:r>
            <a:r>
              <a:rPr lang="en-US" sz="2000" dirty="0">
                <a:solidFill>
                  <a:schemeClr val="accent3">
                    <a:lumMod val="25000"/>
                  </a:schemeClr>
                </a:solidFill>
                <a:latin typeface="Abadi" panose="020B0604020104020204" pitchFamily="34" charset="0"/>
              </a:rPr>
              <a:t> wants to make the space travels affordable for everyone.</a:t>
            </a:r>
          </a:p>
          <a:p>
            <a:pPr marL="0" indent="0">
              <a:lnSpc>
                <a:spcPct val="100000"/>
              </a:lnSpc>
              <a:spcBef>
                <a:spcPts val="1400"/>
              </a:spcBef>
              <a:buNone/>
            </a:pPr>
            <a:endParaRPr lang="en-US" sz="20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000" dirty="0">
                <a:solidFill>
                  <a:schemeClr val="accent3">
                    <a:lumMod val="25000"/>
                  </a:schemeClr>
                </a:solidFill>
                <a:latin typeface="Abadi" panose="020B0604020104020204" pitchFamily="34" charset="0"/>
              </a:rPr>
              <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pic>
        <p:nvPicPr>
          <p:cNvPr id="3" name="Picture 2">
            <a:extLst>
              <a:ext uri="{FF2B5EF4-FFF2-40B4-BE49-F238E27FC236}">
                <a16:creationId xmlns:a16="http://schemas.microsoft.com/office/drawing/2014/main" id="{2D4820D3-A554-3DFB-E9CB-91BEFEB34993}"/>
              </a:ext>
            </a:extLst>
          </p:cNvPr>
          <p:cNvPicPr>
            <a:picLocks noChangeAspect="1"/>
          </p:cNvPicPr>
          <p:nvPr/>
        </p:nvPicPr>
        <p:blipFill rotWithShape="1">
          <a:blip r:embed="rId3"/>
          <a:srcRect l="18506" t="48985" r="27283" b="16232"/>
          <a:stretch/>
        </p:blipFill>
        <p:spPr>
          <a:xfrm>
            <a:off x="1687996" y="2663688"/>
            <a:ext cx="8816008" cy="3230216"/>
          </a:xfrm>
          <a:prstGeom prst="rect">
            <a:avLst/>
          </a:prstGeom>
        </p:spPr>
      </p:pic>
    </p:spTree>
    <p:extLst>
      <p:ext uri="{BB962C8B-B14F-4D97-AF65-F5344CB8AC3E}">
        <p14:creationId xmlns:p14="http://schemas.microsoft.com/office/powerpoint/2010/main" val="19802214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5</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6" y="1480930"/>
            <a:ext cx="10242704" cy="4055166"/>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b="1" dirty="0">
                <a:solidFill>
                  <a:schemeClr val="accent3">
                    <a:lumMod val="25000"/>
                  </a:schemeClr>
                </a:solidFill>
                <a:latin typeface="Abadi" panose="020B0604020104020204" pitchFamily="34" charset="0"/>
              </a:rPr>
              <a:t>SpaceY</a:t>
            </a:r>
            <a:r>
              <a:rPr lang="en-US" sz="2200" dirty="0">
                <a:solidFill>
                  <a:schemeClr val="accent3">
                    <a:lumMod val="25000"/>
                  </a:schemeClr>
                </a:solidFill>
                <a:latin typeface="Abadi" panose="020B0604020104020204" pitchFamily="34" charset="0"/>
              </a:rPr>
              <a:t> is here to compete in the commercial space race. We are making rocket launches relatively inexpensive for everyone.</a:t>
            </a:r>
          </a:p>
          <a:p>
            <a:pPr>
              <a:spcBef>
                <a:spcPts val="1400"/>
              </a:spcBef>
            </a:pPr>
            <a:endParaRPr lang="en-US" sz="2200" dirty="0">
              <a:solidFill>
                <a:schemeClr val="accent3">
                  <a:lumMod val="25000"/>
                </a:schemeClr>
              </a:solidFill>
              <a:latin typeface="Abadi" panose="020B0604020104020204" pitchFamily="34" charset="0"/>
            </a:endParaRPr>
          </a:p>
          <a:p>
            <a:pPr>
              <a:spcBef>
                <a:spcPts val="1400"/>
              </a:spcBef>
            </a:pPr>
            <a:r>
              <a:rPr lang="en-US" sz="2200" b="1" dirty="0">
                <a:solidFill>
                  <a:schemeClr val="accent3">
                    <a:lumMod val="25000"/>
                  </a:schemeClr>
                </a:solidFill>
                <a:latin typeface="Abadi" panose="020B0604020104020204" pitchFamily="34" charset="0"/>
              </a:rPr>
              <a:t>SpaceY</a:t>
            </a:r>
            <a:r>
              <a:rPr lang="en-US" sz="2200" dirty="0">
                <a:solidFill>
                  <a:schemeClr val="accent3">
                    <a:lumMod val="25000"/>
                  </a:schemeClr>
                </a:solidFill>
                <a:latin typeface="Abadi" panose="020B0604020104020204" pitchFamily="34" charset="0"/>
              </a:rPr>
              <a:t> can save millions in every launch of our Eagle rocket because we can reuse it’s first stage.</a:t>
            </a:r>
          </a:p>
          <a:p>
            <a:pPr>
              <a:spcBef>
                <a:spcPts val="1400"/>
              </a:spcBef>
            </a:pPr>
            <a:endParaRPr lang="en-US" sz="2200" dirty="0">
              <a:solidFill>
                <a:schemeClr val="accent3">
                  <a:lumMod val="25000"/>
                </a:schemeClr>
              </a:solidFill>
              <a:latin typeface="Abadi" panose="020B0604020104020204" pitchFamily="34" charset="0"/>
            </a:endParaRPr>
          </a:p>
          <a:p>
            <a:pPr>
              <a:spcBef>
                <a:spcPts val="1400"/>
              </a:spcBef>
            </a:pPr>
            <a:r>
              <a:rPr lang="en-US" sz="2200" dirty="0">
                <a:solidFill>
                  <a:schemeClr val="accent3">
                    <a:lumMod val="25000"/>
                  </a:schemeClr>
                </a:solidFill>
                <a:latin typeface="Abadi" panose="020B0604020104020204" pitchFamily="34" charset="0"/>
              </a:rPr>
              <a:t>In addition, we can determine if the first stage of our competitor will land and determine the cost of a launch by using Data Science and Machine Learning models.</a:t>
            </a:r>
          </a:p>
          <a:p>
            <a:pPr marL="0" indent="0">
              <a:spcBef>
                <a:spcPts val="1400"/>
              </a:spcBef>
              <a:buNone/>
            </a:pPr>
            <a:r>
              <a:rPr lang="en-US" sz="2200" dirty="0">
                <a:solidFill>
                  <a:schemeClr val="accent3">
                    <a:lumMod val="25000"/>
                  </a:schemeClr>
                </a:solidFill>
                <a:latin typeface="Abadi" panose="020B0604020104020204" pitchFamily="34" charset="0"/>
              </a:rPr>
              <a:t/>
            </a:r>
          </a:p>
        </p:txBody>
      </p:sp>
    </p:spTree>
    <p:extLst>
      <p:ext uri="{BB962C8B-B14F-4D97-AF65-F5344CB8AC3E}">
        <p14:creationId xmlns:p14="http://schemas.microsoft.com/office/powerpoint/2010/main" val="25600613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6</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7</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marL="0" indent="0" algn="ctr">
              <a:lnSpc>
                <a:spcPct val="120000"/>
              </a:lnSpc>
              <a:spcBef>
                <a:spcPts val="1400"/>
              </a:spcBef>
              <a:buNone/>
            </a:pPr>
            <a:r>
              <a:rPr lang="en-US" sz="8000" dirty="0">
                <a:solidFill>
                  <a:schemeClr val="accent3">
                    <a:lumMod val="25000"/>
                  </a:schemeClr>
                </a:solidFill>
                <a:latin typeface="Abadi"/>
              </a:rPr>
              <a:t>   The data was gathered from the SpaceX REST API and web scraping from wiki pages.</a:t>
            </a:r>
          </a:p>
          <a:p>
            <a:pPr>
              <a:lnSpc>
                <a:spcPct val="120000"/>
              </a:lnSpc>
              <a:spcBef>
                <a:spcPts val="1400"/>
              </a:spcBef>
            </a:pPr>
            <a:r>
              <a:rPr lang="en-US" sz="8800" dirty="0">
                <a:solidFill>
                  <a:schemeClr val="accent3">
                    <a:lumMod val="25000"/>
                  </a:schemeClr>
                </a:solidFill>
                <a:latin typeface="Abadi"/>
              </a:rPr>
              <a:t>Perform data wrangling:</a:t>
            </a:r>
          </a:p>
          <a:p>
            <a:pPr marL="0" indent="0" algn="ctr">
              <a:lnSpc>
                <a:spcPct val="120000"/>
              </a:lnSpc>
              <a:spcBef>
                <a:spcPts val="1400"/>
              </a:spcBef>
              <a:buNone/>
            </a:pPr>
            <a:r>
              <a:rPr lang="en-US" sz="8800" dirty="0">
                <a:solidFill>
                  <a:schemeClr val="accent3">
                    <a:lumMod val="25000"/>
                  </a:schemeClr>
                </a:solidFill>
                <a:latin typeface="Abadi"/>
              </a:rPr>
              <a:t>   </a:t>
            </a:r>
            <a:r>
              <a:rPr lang="en-US" sz="8000" dirty="0">
                <a:solidFill>
                  <a:schemeClr val="accent3">
                    <a:lumMod val="25000"/>
                  </a:schemeClr>
                </a:solidFill>
                <a:latin typeface="Abadi"/>
              </a:rPr>
              <a:t>The data collected is in form of a JSON object and HTML tables, after that the data is converted into a Pandas dataframe for visualization and analysis.</a:t>
            </a:r>
            <a:endParaRPr lang="en-US" sz="8000" dirty="0">
              <a:solidFill>
                <a:schemeClr val="bg2">
                  <a:lumMod val="50000"/>
                </a:schemeClr>
              </a:solidFill>
              <a:latin typeface="Abadi"/>
            </a:endParaRP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marL="0" indent="0" algn="ctr">
              <a:lnSpc>
                <a:spcPct val="120000"/>
              </a:lnSpc>
              <a:spcBef>
                <a:spcPts val="1400"/>
              </a:spcBef>
              <a:buNone/>
            </a:pPr>
            <a:r>
              <a:rPr lang="en-US" sz="7200" dirty="0">
                <a:solidFill>
                  <a:schemeClr val="accent3">
                    <a:lumMod val="25000"/>
                  </a:schemeClr>
                </a:solidFill>
                <a:latin typeface="Abadi"/>
              </a:rPr>
              <a:t>Use of machine learning to determine if the first stage of Falcon 9 will land successfully.</a:t>
            </a:r>
          </a:p>
          <a:p>
            <a:pPr marL="0" indent="0">
              <a:lnSpc>
                <a:spcPct val="120000"/>
              </a:lnSpc>
              <a:spcBef>
                <a:spcPts val="1400"/>
              </a:spcBef>
              <a:buNone/>
            </a:pPr>
            <a:r>
              <a:rPr lang="en-US" sz="8800" dirty="0">
                <a:solidFill>
                  <a:schemeClr val="accent3">
                    <a:lumMod val="25000"/>
                  </a:schemeClr>
                </a:solidFill>
                <a:latin typeface="Abadi"/>
              </a:rPr>
              <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748610"/>
          </a:xfrm>
          <a:prstGeom prst="rect">
            <a:avLst/>
          </a:prstGeom>
        </p:spPr>
        <p:txBody>
          <a:bodyPr/>
          <a:lstStyle/>
          <a:p>
            <a:pPr marL="0" indent="0">
              <a:buNone/>
            </a:pPr>
            <a:r>
              <a:rPr lang="en-US" sz="2400" dirty="0"/>
              <a:t>The data was collected from the SpaceX REST API &amp; web scraped from wiki pages.</a:t>
            </a: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pic>
        <p:nvPicPr>
          <p:cNvPr id="3" name="Picture 2">
            <a:extLst>
              <a:ext uri="{FF2B5EF4-FFF2-40B4-BE49-F238E27FC236}">
                <a16:creationId xmlns:a16="http://schemas.microsoft.com/office/drawing/2014/main" id="{8172E4CE-5AA7-CC32-E34B-DEF4F3D2A651}"/>
              </a:ext>
            </a:extLst>
          </p:cNvPr>
          <p:cNvPicPr>
            <a:picLocks noChangeAspect="1"/>
          </p:cNvPicPr>
          <p:nvPr/>
        </p:nvPicPr>
        <p:blipFill rotWithShape="1">
          <a:blip r:embed="rId3"/>
          <a:srcRect l="16793" t="39999" r="17826" b="24204"/>
          <a:stretch/>
        </p:blipFill>
        <p:spPr>
          <a:xfrm>
            <a:off x="1642464" y="2743200"/>
            <a:ext cx="8907072" cy="2743200"/>
          </a:xfrm>
          <a:prstGeom prst="rect">
            <a:avLst/>
          </a:prstGeom>
        </p:spPr>
      </p:pic>
    </p:spTree>
    <p:extLst>
      <p:ext uri="{BB962C8B-B14F-4D97-AF65-F5344CB8AC3E}">
        <p14:creationId xmlns:p14="http://schemas.microsoft.com/office/powerpoint/2010/main" val="32886658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r>
              <a:rPr lang="en-US" sz="2200" dirty="0">
                <a:solidFill>
                  <a:srgbClr val="1C7DDB"/>
                </a:solidFill>
                <a:latin typeface="Abadi"/>
              </a:rPr>
              <a:t>Place your flowchart of SpaceX API calls here</a:t>
            </a:r>
            <a:endParaRPr lang="en-US" dirty="0">
              <a:cs typeface="Calibr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marL="0" indent="0">
              <a:buNone/>
            </a:pPr>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7" name="Picture 6">
            <a:extLst>
              <a:ext uri="{FF2B5EF4-FFF2-40B4-BE49-F238E27FC236}">
                <a16:creationId xmlns:a16="http://schemas.microsoft.com/office/drawing/2014/main" id="{6A361C3D-C6F3-4F97-749E-D3970717ADB9}"/>
              </a:ext>
            </a:extLst>
          </p:cNvPr>
          <p:cNvPicPr>
            <a:picLocks noChangeAspect="1"/>
          </p:cNvPicPr>
          <p:nvPr/>
        </p:nvPicPr>
        <p:blipFill rotWithShape="1">
          <a:blip r:embed="rId4"/>
          <a:srcRect l="16141" t="24058" r="17010" b="27971"/>
          <a:stretch/>
        </p:blipFill>
        <p:spPr>
          <a:xfrm>
            <a:off x="708690" y="1676883"/>
            <a:ext cx="10774620" cy="4425743"/>
          </a:xfrm>
          <a:prstGeom prst="rect">
            <a:avLst/>
          </a:prstGeom>
        </p:spPr>
      </p:pic>
    </p:spTree>
    <p:extLst>
      <p:ext uri="{BB962C8B-B14F-4D97-AF65-F5344CB8AC3E}">
        <p14:creationId xmlns:p14="http://schemas.microsoft.com/office/powerpoint/2010/main" val="280316088"/>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142</TotalTime>
  <Words>541</Words>
  <Application>Microsoft Office PowerPoint</Application>
  <PresentationFormat>Widescreen</PresentationFormat>
  <Paragraphs>87</Paragraphs>
  <Slides>17</Slides>
  <Notes>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17</vt:i4>
      </vt:variant>
    </vt:vector>
  </HeadingPairs>
  <TitlesOfParts>
    <vt:vector size="25" baseType="lpstr">
      <vt:lpstr>Abadi</vt:lpstr>
      <vt:lpstr>Arial</vt:lpstr>
      <vt:lpstr>Calibri</vt:lpstr>
      <vt:lpstr>Calibri Light</vt:lpstr>
      <vt:lpstr>Franklin Gothic Demi</vt:lpstr>
      <vt:lpstr>IBM Plex Mono SemiBold</vt:lpstr>
      <vt:lpstr>IBM Plex Mono Text</vt:lpstr>
      <vt:lpstr>Custom Design</vt:lpstr>
      <vt:lpstr>PowerPoint Presentation</vt:lpstr>
      <vt:lpstr>AIM of this Project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Arya Sarkar</cp:lastModifiedBy>
  <cp:revision>202</cp:revision>
  <dcterms:created xsi:type="dcterms:W3CDTF">2021-04-29T18:58:34Z</dcterms:created>
  <dcterms:modified xsi:type="dcterms:W3CDTF">2023-06-30T10:25:09Z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